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74" r:id="rId11"/>
    <p:sldId id="265" r:id="rId12"/>
    <p:sldId id="275" r:id="rId13"/>
    <p:sldId id="267" r:id="rId14"/>
    <p:sldId id="268" r:id="rId15"/>
    <p:sldId id="280" r:id="rId16"/>
    <p:sldId id="273" r:id="rId17"/>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376">
          <p15:clr>
            <a:srgbClr val="000000"/>
          </p15:clr>
        </p15:guide>
        <p15:guide id="2" pos="2880">
          <p15:clr>
            <a:srgbClr val="000000"/>
          </p15:clr>
        </p15:guide>
        <p15:guide id="3" pos="2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70C0"/>
    <a:srgbClr val="FFF430"/>
  </p:clrMru>
</p:presentationPr>
</file>

<file path=ppt/tableStyles.xml><?xml version="1.0" encoding="utf-8"?>
<a:tblStyleLst xmlns:a="http://schemas.openxmlformats.org/drawingml/2006/main" def="{C282D80A-5C90-431A-90A2-8731EA13411E}">
  <a:tblStyle styleId="{C282D80A-5C90-431A-90A2-8731EA13411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210" y="-606"/>
      </p:cViewPr>
      <p:guideLst>
        <p:guide orient="horz" pos="2376"/>
        <p:guide pos="2880"/>
        <p:guide pos="240"/>
      </p:guideLst>
    </p:cSldViewPr>
  </p:slideViewPr>
  <p:notesTextViewPr>
    <p:cViewPr>
      <p:scale>
        <a:sx n="100" d="100"/>
        <a:sy n="100" d="100"/>
      </p:scale>
      <p:origin x="0" y="0"/>
    </p:cViewPr>
  </p:notesText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8" cy="47942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143375" y="0"/>
            <a:ext cx="3170238" cy="479425"/>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31838" y="4560888"/>
            <a:ext cx="5851525" cy="4319587"/>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20188"/>
            <a:ext cx="3170238" cy="479425"/>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3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143375" y="9120188"/>
            <a:ext cx="3170238" cy="479425"/>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GB" sz="1300" b="0" i="0" u="none" strike="noStrike" cap="none">
                <a:solidFill>
                  <a:schemeClr val="dk1"/>
                </a:solidFill>
                <a:latin typeface="Arial"/>
                <a:ea typeface="Arial"/>
                <a:cs typeface="Arial"/>
                <a:sym typeface="Arial"/>
              </a:rPr>
              <a:pPr marL="0" marR="0" lvl="0" indent="0" algn="r" rtl="0">
                <a:spcBef>
                  <a:spcPts val="0"/>
                </a:spcBef>
                <a:spcAft>
                  <a:spcPts val="0"/>
                </a:spcAft>
                <a:buNone/>
              </a:pPr>
              <a:t>‹#›</a:t>
            </a:fld>
            <a:endParaRPr sz="13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75c8fd7f0_1_4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75c8fd7f0_1_43:notes"/>
          <p:cNvSpPr txBox="1">
            <a:spLocks noGrp="1"/>
          </p:cNvSpPr>
          <p:nvPr>
            <p:ph type="body" idx="1"/>
          </p:nvPr>
        </p:nvSpPr>
        <p:spPr>
          <a:xfrm>
            <a:off x="731838" y="4560888"/>
            <a:ext cx="5851500" cy="4319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75" name="Google Shape;75;g375c8fd7f0_1_43:notes"/>
          <p:cNvSpPr txBox="1">
            <a:spLocks noGrp="1"/>
          </p:cNvSpPr>
          <p:nvPr>
            <p:ph type="sldNum" idx="12"/>
          </p:nvPr>
        </p:nvSpPr>
        <p:spPr>
          <a:xfrm>
            <a:off x="4143375" y="9120188"/>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pPr marL="0" lvl="0" indent="0" algn="r" rtl="0">
                <a:spcBef>
                  <a:spcPts val="0"/>
                </a:spcBef>
                <a:spcAft>
                  <a:spcPts val="0"/>
                </a:spcAft>
                <a:buClr>
                  <a:srgbClr val="000000"/>
                </a:buClr>
                <a:buFont typeface="Arial"/>
                <a:buNone/>
              </a:p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75c8fd7f0_1_19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75c8fd7f0_1_199:notes"/>
          <p:cNvSpPr txBox="1">
            <a:spLocks noGrp="1"/>
          </p:cNvSpPr>
          <p:nvPr>
            <p:ph type="body" idx="1"/>
          </p:nvPr>
        </p:nvSpPr>
        <p:spPr>
          <a:xfrm>
            <a:off x="731838" y="4560888"/>
            <a:ext cx="5851500" cy="4319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05" name="Google Shape;205;g375c8fd7f0_1_199:notes"/>
          <p:cNvSpPr txBox="1">
            <a:spLocks noGrp="1"/>
          </p:cNvSpPr>
          <p:nvPr>
            <p:ph type="sldNum" idx="12"/>
          </p:nvPr>
        </p:nvSpPr>
        <p:spPr>
          <a:xfrm>
            <a:off x="4143375" y="9120188"/>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8bb742f0d_0_2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8bb742f0d_0_20:notes"/>
          <p:cNvSpPr txBox="1">
            <a:spLocks noGrp="1"/>
          </p:cNvSpPr>
          <p:nvPr>
            <p:ph type="body" idx="1"/>
          </p:nvPr>
        </p:nvSpPr>
        <p:spPr>
          <a:xfrm>
            <a:off x="731838" y="4560888"/>
            <a:ext cx="5851500" cy="4319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45" name="Google Shape;245;g38bb742f0d_0_20:notes"/>
          <p:cNvSpPr txBox="1">
            <a:spLocks noGrp="1"/>
          </p:cNvSpPr>
          <p:nvPr>
            <p:ph type="sldNum" idx="12"/>
          </p:nvPr>
        </p:nvSpPr>
        <p:spPr>
          <a:xfrm>
            <a:off x="4143375" y="9120188"/>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pPr marL="0" lvl="0" indent="0" algn="r" rtl="0">
                <a:spcBef>
                  <a:spcPts val="0"/>
                </a:spcBef>
                <a:spcAft>
                  <a:spcPts val="0"/>
                </a:spcAft>
                <a:buClr>
                  <a:srgbClr val="000000"/>
                </a:buClr>
                <a:buFont typeface="Arial"/>
                <a:buNone/>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75c8fd7f0_1_20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375c8fd7f0_1_209:notes"/>
          <p:cNvSpPr txBox="1">
            <a:spLocks noGrp="1"/>
          </p:cNvSpPr>
          <p:nvPr>
            <p:ph type="body" idx="1"/>
          </p:nvPr>
        </p:nvSpPr>
        <p:spPr>
          <a:xfrm>
            <a:off x="731838" y="4560888"/>
            <a:ext cx="5851500" cy="4319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59" name="Google Shape;259;g375c8fd7f0_1_209:notes"/>
          <p:cNvSpPr txBox="1">
            <a:spLocks noGrp="1"/>
          </p:cNvSpPr>
          <p:nvPr>
            <p:ph type="sldNum" idx="12"/>
          </p:nvPr>
        </p:nvSpPr>
        <p:spPr>
          <a:xfrm>
            <a:off x="4143375" y="9120188"/>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41004b9e23_0_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41004b9e23_0_6:notes"/>
          <p:cNvSpPr txBox="1">
            <a:spLocks noGrp="1"/>
          </p:cNvSpPr>
          <p:nvPr>
            <p:ph type="body" idx="1"/>
          </p:nvPr>
        </p:nvSpPr>
        <p:spPr>
          <a:xfrm>
            <a:off x="731838" y="4560888"/>
            <a:ext cx="5851500" cy="4319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70" name="Google Shape;270;g41004b9e23_0_6:notes"/>
          <p:cNvSpPr txBox="1">
            <a:spLocks noGrp="1"/>
          </p:cNvSpPr>
          <p:nvPr>
            <p:ph type="sldNum" idx="12"/>
          </p:nvPr>
        </p:nvSpPr>
        <p:spPr>
          <a:xfrm>
            <a:off x="4143375" y="9120188"/>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375c8fd7f0_1_238: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375c8fd7f0_1_238:notes"/>
          <p:cNvSpPr txBox="1">
            <a:spLocks noGrp="1"/>
          </p:cNvSpPr>
          <p:nvPr>
            <p:ph type="body" idx="1"/>
          </p:nvPr>
        </p:nvSpPr>
        <p:spPr>
          <a:xfrm>
            <a:off x="731838" y="4560888"/>
            <a:ext cx="5851500" cy="4319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79" name="Google Shape;279;g375c8fd7f0_1_238:notes"/>
          <p:cNvSpPr txBox="1">
            <a:spLocks noGrp="1"/>
          </p:cNvSpPr>
          <p:nvPr>
            <p:ph type="sldNum" idx="12"/>
          </p:nvPr>
        </p:nvSpPr>
        <p:spPr>
          <a:xfrm>
            <a:off x="4143375" y="9120188"/>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75c8fd7f0_1_33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75c8fd7f0_1_339:notes"/>
          <p:cNvSpPr txBox="1">
            <a:spLocks noGrp="1"/>
          </p:cNvSpPr>
          <p:nvPr>
            <p:ph type="body" idx="1"/>
          </p:nvPr>
        </p:nvSpPr>
        <p:spPr>
          <a:xfrm>
            <a:off x="731838" y="4560888"/>
            <a:ext cx="5851500" cy="4319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42" name="Google Shape;342;g375c8fd7f0_1_339:notes"/>
          <p:cNvSpPr txBox="1">
            <a:spLocks noGrp="1"/>
          </p:cNvSpPr>
          <p:nvPr>
            <p:ph type="sldNum" idx="12"/>
          </p:nvPr>
        </p:nvSpPr>
        <p:spPr>
          <a:xfrm>
            <a:off x="4143375" y="9120188"/>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75c8fd7f0_1_359:notes"/>
          <p:cNvSpPr>
            <a:spLocks noGrp="1" noRot="1" noChangeAspect="1"/>
          </p:cNvSpPr>
          <p:nvPr>
            <p:ph type="sldImg" idx="2"/>
          </p:nvPr>
        </p:nvSpPr>
        <p:spPr>
          <a:xfrm>
            <a:off x="457200" y="720725"/>
            <a:ext cx="6400800" cy="36006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75c8fd7f0_1_359:notes"/>
          <p:cNvSpPr txBox="1">
            <a:spLocks noGrp="1"/>
          </p:cNvSpPr>
          <p:nvPr>
            <p:ph type="body" idx="1"/>
          </p:nvPr>
        </p:nvSpPr>
        <p:spPr>
          <a:xfrm>
            <a:off x="731838" y="4560888"/>
            <a:ext cx="5851500" cy="4319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68" name="Google Shape;368;g375c8fd7f0_1_359:notes"/>
          <p:cNvSpPr txBox="1">
            <a:spLocks noGrp="1"/>
          </p:cNvSpPr>
          <p:nvPr>
            <p:ph type="sldNum" idx="12"/>
          </p:nvPr>
        </p:nvSpPr>
        <p:spPr>
          <a:xfrm>
            <a:off x="4143375" y="9120188"/>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661df57b7_0_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661df57b7_0_0:notes"/>
          <p:cNvSpPr txBox="1">
            <a:spLocks noGrp="1"/>
          </p:cNvSpPr>
          <p:nvPr>
            <p:ph type="body" idx="1"/>
          </p:nvPr>
        </p:nvSpPr>
        <p:spPr>
          <a:xfrm>
            <a:off x="731838" y="4560888"/>
            <a:ext cx="5851500" cy="4319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86" name="Google Shape;86;g3661df57b7_0_0:notes"/>
          <p:cNvSpPr txBox="1">
            <a:spLocks noGrp="1"/>
          </p:cNvSpPr>
          <p:nvPr>
            <p:ph type="sldNum" idx="12"/>
          </p:nvPr>
        </p:nvSpPr>
        <p:spPr>
          <a:xfrm>
            <a:off x="4143375" y="9120188"/>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pPr marL="0" lvl="0" indent="0" algn="r" rtl="0">
                <a:spcBef>
                  <a:spcPts val="0"/>
                </a:spcBef>
                <a:spcAft>
                  <a:spcPts val="0"/>
                </a:spcAft>
                <a:buClr>
                  <a:srgbClr val="000000"/>
                </a:buClr>
                <a:buFont typeface="Arial"/>
                <a:buNone/>
              </a:p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75c8fd7f0_1_15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375c8fd7f0_1_155:notes"/>
          <p:cNvSpPr txBox="1">
            <a:spLocks noGrp="1"/>
          </p:cNvSpPr>
          <p:nvPr>
            <p:ph type="body" idx="1"/>
          </p:nvPr>
        </p:nvSpPr>
        <p:spPr>
          <a:xfrm>
            <a:off x="731838" y="4560888"/>
            <a:ext cx="5851500" cy="4319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16" name="Google Shape;116;g375c8fd7f0_1_155:notes"/>
          <p:cNvSpPr txBox="1">
            <a:spLocks noGrp="1"/>
          </p:cNvSpPr>
          <p:nvPr>
            <p:ph type="sldNum" idx="12"/>
          </p:nvPr>
        </p:nvSpPr>
        <p:spPr>
          <a:xfrm>
            <a:off x="4143375" y="9120188"/>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5c8fd7f0_1_16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75c8fd7f0_1_165:notes"/>
          <p:cNvSpPr txBox="1">
            <a:spLocks noGrp="1"/>
          </p:cNvSpPr>
          <p:nvPr>
            <p:ph type="body" idx="1"/>
          </p:nvPr>
        </p:nvSpPr>
        <p:spPr>
          <a:xfrm>
            <a:off x="731838" y="4560888"/>
            <a:ext cx="5851500" cy="4319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32" name="Google Shape;132;g375c8fd7f0_1_165:notes"/>
          <p:cNvSpPr txBox="1">
            <a:spLocks noGrp="1"/>
          </p:cNvSpPr>
          <p:nvPr>
            <p:ph type="sldNum" idx="12"/>
          </p:nvPr>
        </p:nvSpPr>
        <p:spPr>
          <a:xfrm>
            <a:off x="4143375" y="9120188"/>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75c8fd7f0_1_14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75c8fd7f0_1_145:notes"/>
          <p:cNvSpPr txBox="1">
            <a:spLocks noGrp="1"/>
          </p:cNvSpPr>
          <p:nvPr>
            <p:ph type="body" idx="1"/>
          </p:nvPr>
        </p:nvSpPr>
        <p:spPr>
          <a:xfrm>
            <a:off x="731838" y="4560888"/>
            <a:ext cx="5851500" cy="4319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45" name="Google Shape;145;g375c8fd7f0_1_145:notes"/>
          <p:cNvSpPr txBox="1">
            <a:spLocks noGrp="1"/>
          </p:cNvSpPr>
          <p:nvPr>
            <p:ph type="sldNum" idx="12"/>
          </p:nvPr>
        </p:nvSpPr>
        <p:spPr>
          <a:xfrm>
            <a:off x="4143375" y="9120188"/>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75c8fd7f0_1_48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75c8fd7f0_1_484:notes"/>
          <p:cNvSpPr txBox="1">
            <a:spLocks noGrp="1"/>
          </p:cNvSpPr>
          <p:nvPr>
            <p:ph type="body" idx="1"/>
          </p:nvPr>
        </p:nvSpPr>
        <p:spPr>
          <a:xfrm>
            <a:off x="731838" y="4560888"/>
            <a:ext cx="5851500" cy="4319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59" name="Google Shape;159;g375c8fd7f0_1_484:notes"/>
          <p:cNvSpPr txBox="1">
            <a:spLocks noGrp="1"/>
          </p:cNvSpPr>
          <p:nvPr>
            <p:ph type="sldNum" idx="12"/>
          </p:nvPr>
        </p:nvSpPr>
        <p:spPr>
          <a:xfrm>
            <a:off x="4143375" y="9120188"/>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5c8fd7f0_1_17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75c8fd7f0_1_179:notes"/>
          <p:cNvSpPr txBox="1">
            <a:spLocks noGrp="1"/>
          </p:cNvSpPr>
          <p:nvPr>
            <p:ph type="body" idx="1"/>
          </p:nvPr>
        </p:nvSpPr>
        <p:spPr>
          <a:xfrm>
            <a:off x="731838" y="4560888"/>
            <a:ext cx="5851500" cy="4319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76" name="Google Shape;176;g375c8fd7f0_1_179:notes"/>
          <p:cNvSpPr txBox="1">
            <a:spLocks noGrp="1"/>
          </p:cNvSpPr>
          <p:nvPr>
            <p:ph type="sldNum" idx="12"/>
          </p:nvPr>
        </p:nvSpPr>
        <p:spPr>
          <a:xfrm>
            <a:off x="4143375" y="9120188"/>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75c8fd7f0_1_18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75c8fd7f0_1_189:notes"/>
          <p:cNvSpPr txBox="1">
            <a:spLocks noGrp="1"/>
          </p:cNvSpPr>
          <p:nvPr>
            <p:ph type="body" idx="1"/>
          </p:nvPr>
        </p:nvSpPr>
        <p:spPr>
          <a:xfrm>
            <a:off x="731838" y="4560888"/>
            <a:ext cx="5851500" cy="4319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92" name="Google Shape;192;g375c8fd7f0_1_189:notes"/>
          <p:cNvSpPr txBox="1">
            <a:spLocks noGrp="1"/>
          </p:cNvSpPr>
          <p:nvPr>
            <p:ph type="sldNum" idx="12"/>
          </p:nvPr>
        </p:nvSpPr>
        <p:spPr>
          <a:xfrm>
            <a:off x="4143375" y="9120188"/>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75c8fd7f0_1_19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75c8fd7f0_1_199:notes"/>
          <p:cNvSpPr txBox="1">
            <a:spLocks noGrp="1"/>
          </p:cNvSpPr>
          <p:nvPr>
            <p:ph type="body" idx="1"/>
          </p:nvPr>
        </p:nvSpPr>
        <p:spPr>
          <a:xfrm>
            <a:off x="731838" y="4560888"/>
            <a:ext cx="5851500" cy="43197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05" name="Google Shape;205;g375c8fd7f0_1_199:notes"/>
          <p:cNvSpPr txBox="1">
            <a:spLocks noGrp="1"/>
          </p:cNvSpPr>
          <p:nvPr>
            <p:ph type="sldNum" idx="12"/>
          </p:nvPr>
        </p:nvSpPr>
        <p:spPr>
          <a:xfrm>
            <a:off x="4143375" y="9120188"/>
            <a:ext cx="3170100" cy="4794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rgbClr val="FFF430"/>
              </a:buClr>
              <a:buSzPts val="1400"/>
              <a:buNone/>
              <a:defRPr sz="4400" b="0" i="0" u="none" strike="noStrike" cap="none">
                <a:solidFill>
                  <a:srgbClr val="FFF430"/>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5" name="Google Shape;15;p2"/>
          <p:cNvSpPr txBox="1">
            <a:spLocks noGrp="1"/>
          </p:cNvSpPr>
          <p:nvPr>
            <p:ph type="body" idx="1"/>
          </p:nvPr>
        </p:nvSpPr>
        <p:spPr>
          <a:xfrm>
            <a:off x="783225" y="1063375"/>
            <a:ext cx="7170600" cy="35433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40"/>
              </a:spcBef>
              <a:spcAft>
                <a:spcPts val="0"/>
              </a:spcAft>
              <a:buSzPts val="1400"/>
              <a:buNone/>
              <a:defRPr sz="2200" b="0"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SzPts val="1400"/>
              <a:buNone/>
              <a:defRPr sz="2000" b="1" i="0" u="none" strike="noStrike" cap="none">
                <a:solidFill>
                  <a:schemeClr val="lt1"/>
                </a:solidFill>
                <a:latin typeface="Arial"/>
                <a:ea typeface="Arial"/>
                <a:cs typeface="Arial"/>
                <a:sym typeface="Arial"/>
              </a:defRPr>
            </a:lvl2pPr>
            <a:lvl3pPr marL="1371600" marR="0" lvl="2" indent="-228600" algn="l" rtl="0">
              <a:lnSpc>
                <a:spcPct val="90000"/>
              </a:lnSpc>
              <a:spcBef>
                <a:spcPts val="320"/>
              </a:spcBef>
              <a:spcAft>
                <a:spcPts val="0"/>
              </a:spcAft>
              <a:buSzPts val="1400"/>
              <a:buNone/>
              <a:defRPr sz="1600" b="1" i="0" u="none" strike="noStrike" cap="none">
                <a:solidFill>
                  <a:schemeClr val="lt1"/>
                </a:solidFill>
                <a:latin typeface="Arial"/>
                <a:ea typeface="Arial"/>
                <a:cs typeface="Arial"/>
                <a:sym typeface="Arial"/>
              </a:defRPr>
            </a:lvl3pPr>
            <a:lvl4pPr marL="1828800" marR="0" lvl="3"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6"/>
        <p:cNvGrpSpPr/>
        <p:nvPr/>
      </p:nvGrpSpPr>
      <p:grpSpPr>
        <a:xfrm>
          <a:off x="0" y="0"/>
          <a:ext cx="0" cy="0"/>
          <a:chOff x="0" y="0"/>
          <a:chExt cx="0" cy="0"/>
        </a:xfrm>
      </p:grpSpPr>
      <p:sp>
        <p:nvSpPr>
          <p:cNvPr id="57" name="Google Shape;57;p11"/>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8" name="Google Shape;58;p11"/>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lstStyle>
            <a:lvl1pPr marR="0" lvl="0" algn="l" rtl="0">
              <a:lnSpc>
                <a:spcPct val="90000"/>
              </a:lnSpc>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56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2pPr>
            <a:lvl3pPr marR="0" lvl="2" algn="l" rtl="0">
              <a:lnSpc>
                <a:spcPct val="9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3pPr>
            <a:lvl4pPr marR="0" lvl="3" algn="l" rtl="0">
              <a:lnSpc>
                <a:spcPct val="9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9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9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9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9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9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59" name="Google Shape;59;p11"/>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24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90000"/>
              </a:lnSpc>
              <a:spcBef>
                <a:spcPts val="200"/>
              </a:spcBef>
              <a:spcAft>
                <a:spcPts val="0"/>
              </a:spcAft>
              <a:buClr>
                <a:schemeClr val="lt1"/>
              </a:buClr>
              <a:buSzPts val="1000"/>
              <a:buFont typeface="Arial"/>
              <a:buNone/>
              <a:defRPr sz="1000" b="1" i="0" u="none" strike="noStrike" cap="none">
                <a:solidFill>
                  <a:schemeClr val="lt1"/>
                </a:solidFill>
                <a:latin typeface="Arial"/>
                <a:ea typeface="Arial"/>
                <a:cs typeface="Arial"/>
                <a:sym typeface="Arial"/>
              </a:defRPr>
            </a:lvl3pPr>
            <a:lvl4pPr marL="1828800" marR="0" lvl="3" indent="-228600" algn="l" rtl="0">
              <a:lnSpc>
                <a:spcPct val="9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9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9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9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9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9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60" name="Google Shape;60;p11"/>
          <p:cNvSpPr txBox="1">
            <a:spLocks noGrp="1"/>
          </p:cNvSpPr>
          <p:nvPr>
            <p:ph type="ftr" idx="11"/>
          </p:nvPr>
        </p:nvSpPr>
        <p:spPr>
          <a:xfrm>
            <a:off x="228600" y="4343400"/>
            <a:ext cx="5181600" cy="2286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1" name="Google Shape;61;p11"/>
          <p:cNvSpPr txBox="1">
            <a:spLocks noGrp="1"/>
          </p:cNvSpPr>
          <p:nvPr>
            <p:ph type="sldNum" idx="12"/>
          </p:nvPr>
        </p:nvSpPr>
        <p:spPr>
          <a:xfrm>
            <a:off x="6553200" y="4343400"/>
            <a:ext cx="21336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4" name="Google Shape;64;p12"/>
          <p:cNvSpPr txBox="1">
            <a:spLocks noGrp="1"/>
          </p:cNvSpPr>
          <p:nvPr>
            <p:ph type="body" idx="1"/>
          </p:nvPr>
        </p:nvSpPr>
        <p:spPr>
          <a:xfrm rot="5400000">
            <a:off x="1950750" y="-1379250"/>
            <a:ext cx="4251900" cy="76962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40"/>
              </a:spcBef>
              <a:spcAft>
                <a:spcPts val="0"/>
              </a:spcAft>
              <a:buSzPts val="1400"/>
              <a:buNone/>
              <a:defRPr sz="2200" b="0"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SzPts val="1400"/>
              <a:buNone/>
              <a:defRPr sz="2000" b="1" i="0" u="none" strike="noStrike" cap="none">
                <a:solidFill>
                  <a:schemeClr val="lt1"/>
                </a:solidFill>
                <a:latin typeface="Arial"/>
                <a:ea typeface="Arial"/>
                <a:cs typeface="Arial"/>
                <a:sym typeface="Arial"/>
              </a:defRPr>
            </a:lvl2pPr>
            <a:lvl3pPr marL="1371600" marR="0" lvl="2" indent="-228600" algn="l" rtl="0">
              <a:lnSpc>
                <a:spcPct val="90000"/>
              </a:lnSpc>
              <a:spcBef>
                <a:spcPts val="320"/>
              </a:spcBef>
              <a:spcAft>
                <a:spcPts val="0"/>
              </a:spcAft>
              <a:buSzPts val="1400"/>
              <a:buNone/>
              <a:defRPr sz="1600" b="1" i="0" u="none" strike="noStrike" cap="none">
                <a:solidFill>
                  <a:schemeClr val="lt1"/>
                </a:solidFill>
                <a:latin typeface="Arial"/>
                <a:ea typeface="Arial"/>
                <a:cs typeface="Arial"/>
                <a:sym typeface="Arial"/>
              </a:defRPr>
            </a:lvl3pPr>
            <a:lvl4pPr marL="1828800" marR="0" lvl="3"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65" name="Google Shape;65;p12"/>
          <p:cNvSpPr txBox="1">
            <a:spLocks noGrp="1"/>
          </p:cNvSpPr>
          <p:nvPr>
            <p:ph type="ftr" idx="11"/>
          </p:nvPr>
        </p:nvSpPr>
        <p:spPr>
          <a:xfrm>
            <a:off x="228600" y="4343400"/>
            <a:ext cx="5181600" cy="2286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66" name="Google Shape;66;p12"/>
          <p:cNvSpPr txBox="1">
            <a:spLocks noGrp="1"/>
          </p:cNvSpPr>
          <p:nvPr>
            <p:ph type="sldNum" idx="12"/>
          </p:nvPr>
        </p:nvSpPr>
        <p:spPr>
          <a:xfrm>
            <a:off x="6553200" y="4343400"/>
            <a:ext cx="21336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rot="5400000">
            <a:off x="5435100" y="1342978"/>
            <a:ext cx="4388700" cy="21147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9" name="Google Shape;69;p13"/>
          <p:cNvSpPr txBox="1">
            <a:spLocks noGrp="1"/>
          </p:cNvSpPr>
          <p:nvPr>
            <p:ph type="body" idx="1"/>
          </p:nvPr>
        </p:nvSpPr>
        <p:spPr>
          <a:xfrm rot="5400000">
            <a:off x="1129800" y="-695372"/>
            <a:ext cx="4388700" cy="61914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40"/>
              </a:spcBef>
              <a:spcAft>
                <a:spcPts val="0"/>
              </a:spcAft>
              <a:buSzPts val="1400"/>
              <a:buNone/>
              <a:defRPr sz="2200" b="0"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SzPts val="1400"/>
              <a:buNone/>
              <a:defRPr sz="2000" b="1" i="0" u="none" strike="noStrike" cap="none">
                <a:solidFill>
                  <a:schemeClr val="lt1"/>
                </a:solidFill>
                <a:latin typeface="Arial"/>
                <a:ea typeface="Arial"/>
                <a:cs typeface="Arial"/>
                <a:sym typeface="Arial"/>
              </a:defRPr>
            </a:lvl2pPr>
            <a:lvl3pPr marL="1371600" marR="0" lvl="2" indent="-228600" algn="l" rtl="0">
              <a:lnSpc>
                <a:spcPct val="90000"/>
              </a:lnSpc>
              <a:spcBef>
                <a:spcPts val="320"/>
              </a:spcBef>
              <a:spcAft>
                <a:spcPts val="0"/>
              </a:spcAft>
              <a:buSzPts val="1400"/>
              <a:buNone/>
              <a:defRPr sz="1600" b="1" i="0" u="none" strike="noStrike" cap="none">
                <a:solidFill>
                  <a:schemeClr val="lt1"/>
                </a:solidFill>
                <a:latin typeface="Arial"/>
                <a:ea typeface="Arial"/>
                <a:cs typeface="Arial"/>
                <a:sym typeface="Arial"/>
              </a:defRPr>
            </a:lvl3pPr>
            <a:lvl4pPr marL="1828800" marR="0" lvl="3"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70" name="Google Shape;70;p13"/>
          <p:cNvSpPr txBox="1">
            <a:spLocks noGrp="1"/>
          </p:cNvSpPr>
          <p:nvPr>
            <p:ph type="ftr" idx="11"/>
          </p:nvPr>
        </p:nvSpPr>
        <p:spPr>
          <a:xfrm>
            <a:off x="228600" y="4343400"/>
            <a:ext cx="5181600" cy="2286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71" name="Google Shape;71;p13"/>
          <p:cNvSpPr txBox="1">
            <a:spLocks noGrp="1"/>
          </p:cNvSpPr>
          <p:nvPr>
            <p:ph type="sldNum" idx="12"/>
          </p:nvPr>
        </p:nvSpPr>
        <p:spPr>
          <a:xfrm>
            <a:off x="6553200" y="4343400"/>
            <a:ext cx="21336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p:cSld name="OBJECT_1">
    <p:bg>
      <p:bgPr>
        <a:solidFill>
          <a:srgbClr val="595959"/>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L="0" marR="0" lvl="0" indent="0" algn="ctr" rtl="0">
              <a:spcBef>
                <a:spcPts val="0"/>
              </a:spcBef>
              <a:spcAft>
                <a:spcPts val="0"/>
              </a:spcAft>
              <a:buClr>
                <a:srgbClr val="FFF430"/>
              </a:buClr>
              <a:buSzPts val="1400"/>
              <a:buNone/>
              <a:defRPr sz="4400" b="0" i="0" u="none" strike="noStrike" cap="none">
                <a:solidFill>
                  <a:srgbClr val="FFF430"/>
                </a:solidFill>
                <a:latin typeface="Arial"/>
                <a:ea typeface="Arial"/>
                <a:cs typeface="Arial"/>
                <a:sym typeface="Arial"/>
              </a:defRPr>
            </a:lvl1pPr>
            <a:lvl2pPr marL="0" marR="0" lvl="1" indent="0" algn="ctr" rtl="0">
              <a:spcBef>
                <a:spcPts val="0"/>
              </a:spcBef>
              <a:spcAft>
                <a:spcPts val="0"/>
              </a:spcAft>
              <a:buClr>
                <a:srgbClr val="FFF430"/>
              </a:buClr>
              <a:buSzPts val="1400"/>
              <a:buNone/>
              <a:defRPr sz="4400" b="0" i="0" u="none" strike="noStrike" cap="none">
                <a:solidFill>
                  <a:srgbClr val="FFF430"/>
                </a:solidFill>
                <a:latin typeface="Arial"/>
                <a:ea typeface="Arial"/>
                <a:cs typeface="Arial"/>
                <a:sym typeface="Arial"/>
              </a:defRPr>
            </a:lvl2pPr>
            <a:lvl3pPr marL="0" marR="0" lvl="2" indent="0" algn="ctr" rtl="0">
              <a:spcBef>
                <a:spcPts val="0"/>
              </a:spcBef>
              <a:spcAft>
                <a:spcPts val="0"/>
              </a:spcAft>
              <a:buClr>
                <a:srgbClr val="FFF430"/>
              </a:buClr>
              <a:buSzPts val="1400"/>
              <a:buNone/>
              <a:defRPr sz="4400" b="0" i="0" u="none" strike="noStrike" cap="none">
                <a:solidFill>
                  <a:srgbClr val="FFF430"/>
                </a:solidFill>
                <a:latin typeface="Arial"/>
                <a:ea typeface="Arial"/>
                <a:cs typeface="Arial"/>
                <a:sym typeface="Arial"/>
              </a:defRPr>
            </a:lvl3pPr>
            <a:lvl4pPr marL="0" marR="0" lvl="3" indent="0" algn="ctr" rtl="0">
              <a:spcBef>
                <a:spcPts val="0"/>
              </a:spcBef>
              <a:spcAft>
                <a:spcPts val="0"/>
              </a:spcAft>
              <a:buClr>
                <a:srgbClr val="FFF430"/>
              </a:buClr>
              <a:buSzPts val="1400"/>
              <a:buNone/>
              <a:defRPr sz="4400" b="0" i="0" u="none" strike="noStrike" cap="none">
                <a:solidFill>
                  <a:srgbClr val="FFF430"/>
                </a:solidFill>
                <a:latin typeface="Arial"/>
                <a:ea typeface="Arial"/>
                <a:cs typeface="Arial"/>
                <a:sym typeface="Arial"/>
              </a:defRPr>
            </a:lvl4pPr>
            <a:lvl5pPr marL="0" marR="0" lvl="4" indent="0" algn="ctr" rtl="0">
              <a:spcBef>
                <a:spcPts val="0"/>
              </a:spcBef>
              <a:spcAft>
                <a:spcPts val="0"/>
              </a:spcAft>
              <a:buClr>
                <a:srgbClr val="FFF430"/>
              </a:buClr>
              <a:buSzPts val="1400"/>
              <a:buNone/>
              <a:defRPr sz="4400" b="0" i="0" u="none" strike="noStrike" cap="none">
                <a:solidFill>
                  <a:srgbClr val="FFF430"/>
                </a:solidFill>
                <a:latin typeface="Arial"/>
                <a:ea typeface="Arial"/>
                <a:cs typeface="Arial"/>
                <a:sym typeface="Arial"/>
              </a:defRPr>
            </a:lvl5pPr>
            <a:lvl6pPr marL="457200" marR="0" lvl="5" indent="0" algn="ctr" rtl="0">
              <a:spcBef>
                <a:spcPts val="0"/>
              </a:spcBef>
              <a:spcAft>
                <a:spcPts val="0"/>
              </a:spcAft>
              <a:buClr>
                <a:srgbClr val="FFF430"/>
              </a:buClr>
              <a:buSzPts val="1400"/>
              <a:buNone/>
              <a:defRPr sz="4400" b="0" i="0" u="none" strike="noStrike" cap="none">
                <a:solidFill>
                  <a:srgbClr val="FFF430"/>
                </a:solidFill>
                <a:latin typeface="Arial"/>
                <a:ea typeface="Arial"/>
                <a:cs typeface="Arial"/>
                <a:sym typeface="Arial"/>
              </a:defRPr>
            </a:lvl6pPr>
            <a:lvl7pPr marL="914400" marR="0" lvl="6" indent="0" algn="ctr" rtl="0">
              <a:spcBef>
                <a:spcPts val="0"/>
              </a:spcBef>
              <a:spcAft>
                <a:spcPts val="0"/>
              </a:spcAft>
              <a:buClr>
                <a:srgbClr val="FFF430"/>
              </a:buClr>
              <a:buSzPts val="1400"/>
              <a:buNone/>
              <a:defRPr sz="4400" b="0" i="0" u="none" strike="noStrike" cap="none">
                <a:solidFill>
                  <a:srgbClr val="FFF430"/>
                </a:solidFill>
                <a:latin typeface="Arial"/>
                <a:ea typeface="Arial"/>
                <a:cs typeface="Arial"/>
                <a:sym typeface="Arial"/>
              </a:defRPr>
            </a:lvl7pPr>
            <a:lvl8pPr marL="1371600" marR="0" lvl="7" indent="0" algn="ctr" rtl="0">
              <a:spcBef>
                <a:spcPts val="0"/>
              </a:spcBef>
              <a:spcAft>
                <a:spcPts val="0"/>
              </a:spcAft>
              <a:buClr>
                <a:srgbClr val="FFF430"/>
              </a:buClr>
              <a:buSzPts val="1400"/>
              <a:buNone/>
              <a:defRPr sz="4400" b="0" i="0" u="none" strike="noStrike" cap="none">
                <a:solidFill>
                  <a:srgbClr val="FFF430"/>
                </a:solidFill>
                <a:latin typeface="Arial"/>
                <a:ea typeface="Arial"/>
                <a:cs typeface="Arial"/>
                <a:sym typeface="Arial"/>
              </a:defRPr>
            </a:lvl8pPr>
            <a:lvl9pPr marL="1828800" marR="0" lvl="8" indent="0" algn="ctr" rtl="0">
              <a:spcBef>
                <a:spcPts val="0"/>
              </a:spcBef>
              <a:spcAft>
                <a:spcPts val="0"/>
              </a:spcAft>
              <a:buClr>
                <a:srgbClr val="FFF430"/>
              </a:buClr>
              <a:buSzPts val="1400"/>
              <a:buNone/>
              <a:defRPr sz="4400" b="0" i="0" u="none" strike="noStrike" cap="none">
                <a:solidFill>
                  <a:srgbClr val="FFF430"/>
                </a:solidFill>
                <a:latin typeface="Arial"/>
                <a:ea typeface="Arial"/>
                <a:cs typeface="Arial"/>
                <a:sym typeface="Arial"/>
              </a:defRPr>
            </a:lvl9pPr>
          </a:lstStyle>
          <a:p>
            <a:endParaRPr/>
          </a:p>
        </p:txBody>
      </p:sp>
      <p:sp>
        <p:nvSpPr>
          <p:cNvPr id="18" name="Google Shape;18;p3"/>
          <p:cNvSpPr txBox="1">
            <a:spLocks noGrp="1"/>
          </p:cNvSpPr>
          <p:nvPr>
            <p:ph type="body" idx="1"/>
          </p:nvPr>
        </p:nvSpPr>
        <p:spPr>
          <a:xfrm>
            <a:off x="737550" y="1063375"/>
            <a:ext cx="7187400" cy="35310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40"/>
              </a:spcBef>
              <a:spcAft>
                <a:spcPts val="0"/>
              </a:spcAft>
              <a:buSzPts val="1400"/>
              <a:buNone/>
              <a:defRPr sz="2200" b="0"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SzPts val="1400"/>
              <a:buNone/>
              <a:defRPr sz="2000" b="1" i="0" u="none" strike="noStrike" cap="none">
                <a:solidFill>
                  <a:schemeClr val="lt1"/>
                </a:solidFill>
                <a:latin typeface="Arial"/>
                <a:ea typeface="Arial"/>
                <a:cs typeface="Arial"/>
                <a:sym typeface="Arial"/>
              </a:defRPr>
            </a:lvl2pPr>
            <a:lvl3pPr marL="1371600" marR="0" lvl="2" indent="-228600" algn="l" rtl="0">
              <a:lnSpc>
                <a:spcPct val="90000"/>
              </a:lnSpc>
              <a:spcBef>
                <a:spcPts val="320"/>
              </a:spcBef>
              <a:spcAft>
                <a:spcPts val="0"/>
              </a:spcAft>
              <a:buSzPts val="1400"/>
              <a:buNone/>
              <a:defRPr sz="1600" b="1" i="0" u="none" strike="noStrike" cap="none">
                <a:solidFill>
                  <a:schemeClr val="lt1"/>
                </a:solidFill>
                <a:latin typeface="Arial"/>
                <a:ea typeface="Arial"/>
                <a:cs typeface="Arial"/>
                <a:sym typeface="Arial"/>
              </a:defRPr>
            </a:lvl3pPr>
            <a:lvl4pPr marL="1828800" marR="0" lvl="3"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1" name="Google Shape;21;p4"/>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lstStyle>
            <a:lvl1pPr marR="0" lvl="0" algn="ctr" rtl="0">
              <a:lnSpc>
                <a:spcPct val="90000"/>
              </a:lnSpc>
              <a:spcBef>
                <a:spcPts val="44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R="0" lvl="1" algn="ctr" rtl="0">
              <a:lnSpc>
                <a:spcPct val="9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R="0" lvl="2" algn="ctr" rtl="0">
              <a:lnSpc>
                <a:spcPct val="9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3pPr>
            <a:lvl4pPr marR="0" lvl="3" algn="ctr" rtl="0">
              <a:lnSpc>
                <a:spcPct val="9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9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9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R="0" lvl="6" algn="ctr" rtl="0">
              <a:lnSpc>
                <a:spcPct val="9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R="0" lvl="7" algn="ctr" rtl="0">
              <a:lnSpc>
                <a:spcPct val="9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R="0" lvl="8" algn="ctr" rtl="0">
              <a:lnSpc>
                <a:spcPct val="9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
        <p:nvSpPr>
          <p:cNvPr id="22" name="Google Shape;22;p4"/>
          <p:cNvSpPr txBox="1">
            <a:spLocks noGrp="1"/>
          </p:cNvSpPr>
          <p:nvPr>
            <p:ph type="ftr" idx="11"/>
          </p:nvPr>
        </p:nvSpPr>
        <p:spPr>
          <a:xfrm>
            <a:off x="228600" y="4343400"/>
            <a:ext cx="5181600" cy="2286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3" name="Google Shape;23;p4"/>
          <p:cNvSpPr txBox="1">
            <a:spLocks noGrp="1"/>
          </p:cNvSpPr>
          <p:nvPr>
            <p:ph type="sldNum" idx="12"/>
          </p:nvPr>
        </p:nvSpPr>
        <p:spPr>
          <a:xfrm>
            <a:off x="6553200" y="4343400"/>
            <a:ext cx="21336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26" name="Google Shape;26;p5"/>
          <p:cNvSpPr txBox="1">
            <a:spLocks noGrp="1"/>
          </p:cNvSpPr>
          <p:nvPr>
            <p:ph type="ftr" idx="11"/>
          </p:nvPr>
        </p:nvSpPr>
        <p:spPr>
          <a:xfrm>
            <a:off x="228600" y="4343400"/>
            <a:ext cx="5181600" cy="2286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27" name="Google Shape;27;p5"/>
          <p:cNvSpPr txBox="1">
            <a:spLocks noGrp="1"/>
          </p:cNvSpPr>
          <p:nvPr>
            <p:ph type="sldNum" idx="12"/>
          </p:nvPr>
        </p:nvSpPr>
        <p:spPr>
          <a:xfrm>
            <a:off x="6553200" y="4343400"/>
            <a:ext cx="21336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722313" y="2180035"/>
            <a:ext cx="7772400" cy="11253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9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2pPr>
            <a:lvl3pPr marL="1371600" marR="0" lvl="2" indent="-228600" algn="l" rtl="0">
              <a:lnSpc>
                <a:spcPct val="9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3pPr>
            <a:lvl4pPr marL="1828800" marR="0" lvl="3" indent="-228600" algn="l" rtl="0">
              <a:lnSpc>
                <a:spcPct val="9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9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9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9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9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9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
        <p:nvSpPr>
          <p:cNvPr id="31" name="Google Shape;31;p6"/>
          <p:cNvSpPr txBox="1">
            <a:spLocks noGrp="1"/>
          </p:cNvSpPr>
          <p:nvPr>
            <p:ph type="ftr" idx="11"/>
          </p:nvPr>
        </p:nvSpPr>
        <p:spPr>
          <a:xfrm>
            <a:off x="228600" y="4343400"/>
            <a:ext cx="5181600" cy="2286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2" name="Google Shape;32;p6"/>
          <p:cNvSpPr txBox="1">
            <a:spLocks noGrp="1"/>
          </p:cNvSpPr>
          <p:nvPr>
            <p:ph type="sldNum" idx="12"/>
          </p:nvPr>
        </p:nvSpPr>
        <p:spPr>
          <a:xfrm>
            <a:off x="6553200" y="4343400"/>
            <a:ext cx="21336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35" name="Google Shape;35;p7"/>
          <p:cNvSpPr txBox="1">
            <a:spLocks noGrp="1"/>
          </p:cNvSpPr>
          <p:nvPr>
            <p:ph type="body" idx="1"/>
          </p:nvPr>
        </p:nvSpPr>
        <p:spPr>
          <a:xfrm>
            <a:off x="228600" y="342900"/>
            <a:ext cx="3771900" cy="42519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560"/>
              </a:spcBef>
              <a:spcAft>
                <a:spcPts val="0"/>
              </a:spcAft>
              <a:buSzPts val="1400"/>
              <a:buNone/>
              <a:defRPr sz="2800" b="0" i="0" u="none" strike="noStrike" cap="none">
                <a:solidFill>
                  <a:schemeClr val="lt1"/>
                </a:solidFill>
                <a:latin typeface="Arial"/>
                <a:ea typeface="Arial"/>
                <a:cs typeface="Arial"/>
                <a:sym typeface="Arial"/>
              </a:defRPr>
            </a:lvl1pPr>
            <a:lvl2pPr marL="914400" marR="0" lvl="1" indent="-228600" algn="l" rtl="0">
              <a:lnSpc>
                <a:spcPct val="90000"/>
              </a:lnSpc>
              <a:spcBef>
                <a:spcPts val="480"/>
              </a:spcBef>
              <a:spcAft>
                <a:spcPts val="0"/>
              </a:spcAft>
              <a:buSzPts val="1400"/>
              <a:buNone/>
              <a:defRPr sz="2400" b="1" i="0" u="none" strike="noStrike" cap="none">
                <a:solidFill>
                  <a:schemeClr val="lt1"/>
                </a:solidFill>
                <a:latin typeface="Arial"/>
                <a:ea typeface="Arial"/>
                <a:cs typeface="Arial"/>
                <a:sym typeface="Arial"/>
              </a:defRPr>
            </a:lvl2pPr>
            <a:lvl3pPr marL="1371600" marR="0" lvl="2" indent="-228600" algn="l" rtl="0">
              <a:lnSpc>
                <a:spcPct val="90000"/>
              </a:lnSpc>
              <a:spcBef>
                <a:spcPts val="400"/>
              </a:spcBef>
              <a:spcAft>
                <a:spcPts val="0"/>
              </a:spcAft>
              <a:buSzPts val="1400"/>
              <a:buNone/>
              <a:defRPr sz="2000" b="1" i="0" u="none" strike="noStrike" cap="none">
                <a:solidFill>
                  <a:schemeClr val="lt1"/>
                </a:solidFill>
                <a:latin typeface="Arial"/>
                <a:ea typeface="Arial"/>
                <a:cs typeface="Arial"/>
                <a:sym typeface="Arial"/>
              </a:defRPr>
            </a:lvl3pPr>
            <a:lvl4pPr marL="1828800" marR="0" lvl="3" indent="-342900" algn="l" rtl="0">
              <a:lnSpc>
                <a:spcPct val="9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6" name="Google Shape;36;p7"/>
          <p:cNvSpPr txBox="1">
            <a:spLocks noGrp="1"/>
          </p:cNvSpPr>
          <p:nvPr>
            <p:ph type="body" idx="2"/>
          </p:nvPr>
        </p:nvSpPr>
        <p:spPr>
          <a:xfrm>
            <a:off x="4152900" y="342900"/>
            <a:ext cx="3771900" cy="42519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560"/>
              </a:spcBef>
              <a:spcAft>
                <a:spcPts val="0"/>
              </a:spcAft>
              <a:buSzPts val="1400"/>
              <a:buNone/>
              <a:defRPr sz="2800" b="0" i="0" u="none" strike="noStrike" cap="none">
                <a:solidFill>
                  <a:schemeClr val="lt1"/>
                </a:solidFill>
                <a:latin typeface="Arial"/>
                <a:ea typeface="Arial"/>
                <a:cs typeface="Arial"/>
                <a:sym typeface="Arial"/>
              </a:defRPr>
            </a:lvl1pPr>
            <a:lvl2pPr marL="914400" marR="0" lvl="1" indent="-228600" algn="l" rtl="0">
              <a:lnSpc>
                <a:spcPct val="90000"/>
              </a:lnSpc>
              <a:spcBef>
                <a:spcPts val="480"/>
              </a:spcBef>
              <a:spcAft>
                <a:spcPts val="0"/>
              </a:spcAft>
              <a:buSzPts val="1400"/>
              <a:buNone/>
              <a:defRPr sz="2400" b="1" i="0" u="none" strike="noStrike" cap="none">
                <a:solidFill>
                  <a:schemeClr val="lt1"/>
                </a:solidFill>
                <a:latin typeface="Arial"/>
                <a:ea typeface="Arial"/>
                <a:cs typeface="Arial"/>
                <a:sym typeface="Arial"/>
              </a:defRPr>
            </a:lvl2pPr>
            <a:lvl3pPr marL="1371600" marR="0" lvl="2" indent="-228600" algn="l" rtl="0">
              <a:lnSpc>
                <a:spcPct val="90000"/>
              </a:lnSpc>
              <a:spcBef>
                <a:spcPts val="400"/>
              </a:spcBef>
              <a:spcAft>
                <a:spcPts val="0"/>
              </a:spcAft>
              <a:buSzPts val="1400"/>
              <a:buNone/>
              <a:defRPr sz="2000" b="1" i="0" u="none" strike="noStrike" cap="none">
                <a:solidFill>
                  <a:schemeClr val="lt1"/>
                </a:solidFill>
                <a:latin typeface="Arial"/>
                <a:ea typeface="Arial"/>
                <a:cs typeface="Arial"/>
                <a:sym typeface="Arial"/>
              </a:defRPr>
            </a:lvl3pPr>
            <a:lvl4pPr marL="1828800" marR="0" lvl="3" indent="-342900" algn="l" rtl="0">
              <a:lnSpc>
                <a:spcPct val="9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7" name="Google Shape;37;p7"/>
          <p:cNvSpPr txBox="1">
            <a:spLocks noGrp="1"/>
          </p:cNvSpPr>
          <p:nvPr>
            <p:ph type="ftr" idx="11"/>
          </p:nvPr>
        </p:nvSpPr>
        <p:spPr>
          <a:xfrm>
            <a:off x="228600" y="4343400"/>
            <a:ext cx="5181600" cy="2286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38" name="Google Shape;38;p7"/>
          <p:cNvSpPr txBox="1">
            <a:spLocks noGrp="1"/>
          </p:cNvSpPr>
          <p:nvPr>
            <p:ph type="sldNum" idx="12"/>
          </p:nvPr>
        </p:nvSpPr>
        <p:spPr>
          <a:xfrm>
            <a:off x="6553200" y="4343400"/>
            <a:ext cx="21336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41" name="Google Shape;41;p8"/>
          <p:cNvSpPr txBox="1">
            <a:spLocks noGrp="1"/>
          </p:cNvSpPr>
          <p:nvPr>
            <p:ph type="body" idx="1"/>
          </p:nvPr>
        </p:nvSpPr>
        <p:spPr>
          <a:xfrm>
            <a:off x="457200" y="1151335"/>
            <a:ext cx="4040100" cy="4800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9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9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9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9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9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9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2" name="Google Shape;42;p8"/>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SzPts val="1400"/>
              <a:buNone/>
              <a:defRPr sz="2400" b="0"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SzPts val="1400"/>
              <a:buNone/>
              <a:defRPr sz="2000" b="1" i="0" u="none" strike="noStrike" cap="none">
                <a:solidFill>
                  <a:schemeClr val="lt1"/>
                </a:solidFill>
                <a:latin typeface="Arial"/>
                <a:ea typeface="Arial"/>
                <a:cs typeface="Arial"/>
                <a:sym typeface="Arial"/>
              </a:defRPr>
            </a:lvl2pPr>
            <a:lvl3pPr marL="1371600" marR="0" lvl="2" indent="-228600" algn="l" rtl="0">
              <a:lnSpc>
                <a:spcPct val="90000"/>
              </a:lnSpc>
              <a:spcBef>
                <a:spcPts val="360"/>
              </a:spcBef>
              <a:spcAft>
                <a:spcPts val="0"/>
              </a:spcAft>
              <a:buSzPts val="1400"/>
              <a:buNone/>
              <a:defRPr sz="1800" b="1" i="0" u="none" strike="noStrike" cap="none">
                <a:solidFill>
                  <a:schemeClr val="lt1"/>
                </a:solidFill>
                <a:latin typeface="Arial"/>
                <a:ea typeface="Arial"/>
                <a:cs typeface="Arial"/>
                <a:sym typeface="Arial"/>
              </a:defRPr>
            </a:lvl3pPr>
            <a:lvl4pPr marL="1828800" marR="0" lvl="3"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3" name="Google Shape;43;p8"/>
          <p:cNvSpPr txBox="1">
            <a:spLocks noGrp="1"/>
          </p:cNvSpPr>
          <p:nvPr>
            <p:ph type="body" idx="3"/>
          </p:nvPr>
        </p:nvSpPr>
        <p:spPr>
          <a:xfrm>
            <a:off x="4645025" y="1151335"/>
            <a:ext cx="4041900" cy="480000"/>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9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9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9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9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9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9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4" name="Google Shape;44;p8"/>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80"/>
              </a:spcBef>
              <a:spcAft>
                <a:spcPts val="0"/>
              </a:spcAft>
              <a:buSzPts val="1400"/>
              <a:buNone/>
              <a:defRPr sz="2400" b="0" i="0" u="none" strike="noStrike" cap="none">
                <a:solidFill>
                  <a:schemeClr val="lt1"/>
                </a:solidFill>
                <a:latin typeface="Arial"/>
                <a:ea typeface="Arial"/>
                <a:cs typeface="Arial"/>
                <a:sym typeface="Arial"/>
              </a:defRPr>
            </a:lvl1pPr>
            <a:lvl2pPr marL="914400" marR="0" lvl="1" indent="-228600" algn="l" rtl="0">
              <a:lnSpc>
                <a:spcPct val="90000"/>
              </a:lnSpc>
              <a:spcBef>
                <a:spcPts val="400"/>
              </a:spcBef>
              <a:spcAft>
                <a:spcPts val="0"/>
              </a:spcAft>
              <a:buSzPts val="1400"/>
              <a:buNone/>
              <a:defRPr sz="2000" b="1" i="0" u="none" strike="noStrike" cap="none">
                <a:solidFill>
                  <a:schemeClr val="lt1"/>
                </a:solidFill>
                <a:latin typeface="Arial"/>
                <a:ea typeface="Arial"/>
                <a:cs typeface="Arial"/>
                <a:sym typeface="Arial"/>
              </a:defRPr>
            </a:lvl2pPr>
            <a:lvl3pPr marL="1371600" marR="0" lvl="2" indent="-228600" algn="l" rtl="0">
              <a:lnSpc>
                <a:spcPct val="90000"/>
              </a:lnSpc>
              <a:spcBef>
                <a:spcPts val="360"/>
              </a:spcBef>
              <a:spcAft>
                <a:spcPts val="0"/>
              </a:spcAft>
              <a:buSzPts val="1400"/>
              <a:buNone/>
              <a:defRPr sz="1800" b="1" i="0" u="none" strike="noStrike" cap="none">
                <a:solidFill>
                  <a:schemeClr val="lt1"/>
                </a:solidFill>
                <a:latin typeface="Arial"/>
                <a:ea typeface="Arial"/>
                <a:cs typeface="Arial"/>
                <a:sym typeface="Arial"/>
              </a:defRPr>
            </a:lvl3pPr>
            <a:lvl4pPr marL="1828800" marR="0" lvl="3"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9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5" name="Google Shape;45;p8"/>
          <p:cNvSpPr txBox="1">
            <a:spLocks noGrp="1"/>
          </p:cNvSpPr>
          <p:nvPr>
            <p:ph type="ftr" idx="11"/>
          </p:nvPr>
        </p:nvSpPr>
        <p:spPr>
          <a:xfrm>
            <a:off x="228600" y="4343400"/>
            <a:ext cx="5181600" cy="2286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6" name="Google Shape;46;p8"/>
          <p:cNvSpPr txBox="1">
            <a:spLocks noGrp="1"/>
          </p:cNvSpPr>
          <p:nvPr>
            <p:ph type="sldNum" idx="12"/>
          </p:nvPr>
        </p:nvSpPr>
        <p:spPr>
          <a:xfrm>
            <a:off x="6553200" y="4343400"/>
            <a:ext cx="21336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9"/>
          <p:cNvSpPr txBox="1">
            <a:spLocks noGrp="1"/>
          </p:cNvSpPr>
          <p:nvPr>
            <p:ph type="ftr" idx="11"/>
          </p:nvPr>
        </p:nvSpPr>
        <p:spPr>
          <a:xfrm>
            <a:off x="228600" y="4343400"/>
            <a:ext cx="5181600" cy="2286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9" name="Google Shape;49;p9"/>
          <p:cNvSpPr txBox="1">
            <a:spLocks noGrp="1"/>
          </p:cNvSpPr>
          <p:nvPr>
            <p:ph type="sldNum" idx="12"/>
          </p:nvPr>
        </p:nvSpPr>
        <p:spPr>
          <a:xfrm>
            <a:off x="6553200" y="4343400"/>
            <a:ext cx="21336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2" name="Google Shape;52;p10"/>
          <p:cNvSpPr txBox="1">
            <a:spLocks noGrp="1"/>
          </p:cNvSpPr>
          <p:nvPr>
            <p:ph type="body" idx="1"/>
          </p:nvPr>
        </p:nvSpPr>
        <p:spPr>
          <a:xfrm>
            <a:off x="3575050" y="204788"/>
            <a:ext cx="5111700" cy="43896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40"/>
              </a:spcBef>
              <a:spcAft>
                <a:spcPts val="0"/>
              </a:spcAft>
              <a:buSzPts val="1400"/>
              <a:buNone/>
              <a:defRPr sz="3200" b="0" i="0" u="none" strike="noStrike" cap="none">
                <a:solidFill>
                  <a:schemeClr val="lt1"/>
                </a:solidFill>
                <a:latin typeface="Arial"/>
                <a:ea typeface="Arial"/>
                <a:cs typeface="Arial"/>
                <a:sym typeface="Arial"/>
              </a:defRPr>
            </a:lvl1pPr>
            <a:lvl2pPr marL="914400" marR="0" lvl="1" indent="-228600" algn="l" rtl="0">
              <a:lnSpc>
                <a:spcPct val="90000"/>
              </a:lnSpc>
              <a:spcBef>
                <a:spcPts val="560"/>
              </a:spcBef>
              <a:spcAft>
                <a:spcPts val="0"/>
              </a:spcAft>
              <a:buSzPts val="1400"/>
              <a:buNone/>
              <a:defRPr sz="2800" b="1" i="0" u="none" strike="noStrike" cap="none">
                <a:solidFill>
                  <a:schemeClr val="lt1"/>
                </a:solidFill>
                <a:latin typeface="Arial"/>
                <a:ea typeface="Arial"/>
                <a:cs typeface="Arial"/>
                <a:sym typeface="Arial"/>
              </a:defRPr>
            </a:lvl2pPr>
            <a:lvl3pPr marL="1371600" marR="0" lvl="2" indent="-228600" algn="l" rtl="0">
              <a:lnSpc>
                <a:spcPct val="90000"/>
              </a:lnSpc>
              <a:spcBef>
                <a:spcPts val="480"/>
              </a:spcBef>
              <a:spcAft>
                <a:spcPts val="0"/>
              </a:spcAft>
              <a:buSzPts val="1400"/>
              <a:buNone/>
              <a:defRPr sz="2400" b="1" i="0" u="none" strike="noStrike" cap="none">
                <a:solidFill>
                  <a:schemeClr val="lt1"/>
                </a:solidFill>
                <a:latin typeface="Arial"/>
                <a:ea typeface="Arial"/>
                <a:cs typeface="Arial"/>
                <a:sym typeface="Arial"/>
              </a:defRPr>
            </a:lvl3pPr>
            <a:lvl4pPr marL="1828800" marR="0" lvl="3" indent="-355600" algn="l" rtl="0">
              <a:lnSpc>
                <a:spcPct val="9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9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9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9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9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9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3" name="Google Shape;53;p10"/>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90000"/>
              </a:lnSpc>
              <a:spcBef>
                <a:spcPts val="240"/>
              </a:spcBef>
              <a:spcAft>
                <a:spcPts val="0"/>
              </a:spcAft>
              <a:buClr>
                <a:schemeClr val="lt1"/>
              </a:buClr>
              <a:buSzPts val="1200"/>
              <a:buFont typeface="Arial"/>
              <a:buNone/>
              <a:defRPr sz="1200" b="1" i="0" u="none" strike="noStrike" cap="none">
                <a:solidFill>
                  <a:schemeClr val="lt1"/>
                </a:solidFill>
                <a:latin typeface="Arial"/>
                <a:ea typeface="Arial"/>
                <a:cs typeface="Arial"/>
                <a:sym typeface="Arial"/>
              </a:defRPr>
            </a:lvl2pPr>
            <a:lvl3pPr marL="1371600" marR="0" lvl="2" indent="-228600" algn="l" rtl="0">
              <a:lnSpc>
                <a:spcPct val="90000"/>
              </a:lnSpc>
              <a:spcBef>
                <a:spcPts val="200"/>
              </a:spcBef>
              <a:spcAft>
                <a:spcPts val="0"/>
              </a:spcAft>
              <a:buClr>
                <a:schemeClr val="lt1"/>
              </a:buClr>
              <a:buSzPts val="1000"/>
              <a:buFont typeface="Arial"/>
              <a:buNone/>
              <a:defRPr sz="1000" b="1" i="0" u="none" strike="noStrike" cap="none">
                <a:solidFill>
                  <a:schemeClr val="lt1"/>
                </a:solidFill>
                <a:latin typeface="Arial"/>
                <a:ea typeface="Arial"/>
                <a:cs typeface="Arial"/>
                <a:sym typeface="Arial"/>
              </a:defRPr>
            </a:lvl3pPr>
            <a:lvl4pPr marL="1828800" marR="0" lvl="3" indent="-228600" algn="l" rtl="0">
              <a:lnSpc>
                <a:spcPct val="9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9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9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9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9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9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
        <p:nvSpPr>
          <p:cNvPr id="54" name="Google Shape;54;p10"/>
          <p:cNvSpPr txBox="1">
            <a:spLocks noGrp="1"/>
          </p:cNvSpPr>
          <p:nvPr>
            <p:ph type="ftr" idx="11"/>
          </p:nvPr>
        </p:nvSpPr>
        <p:spPr>
          <a:xfrm>
            <a:off x="228600" y="4343400"/>
            <a:ext cx="5181600" cy="2286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5" name="Google Shape;55;p10"/>
          <p:cNvSpPr txBox="1">
            <a:spLocks noGrp="1"/>
          </p:cNvSpPr>
          <p:nvPr>
            <p:ph type="sldNum" idx="12"/>
          </p:nvPr>
        </p:nvSpPr>
        <p:spPr>
          <a:xfrm>
            <a:off x="6553200" y="4343400"/>
            <a:ext cx="2133600" cy="2286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spcAft>
                <a:spcPts val="0"/>
              </a:spcAft>
              <a:buNone/>
              <a:defRPr sz="1800">
                <a:solidFill>
                  <a:schemeClr val="dk1"/>
                </a:solidFill>
                <a:latin typeface="Arial"/>
                <a:ea typeface="Arial"/>
                <a:cs typeface="Arial"/>
                <a:sym typeface="Arial"/>
              </a:defRPr>
            </a:lvl1pPr>
            <a:lvl2pPr marL="0" marR="0" lvl="1" indent="0" algn="l" rtl="0">
              <a:spcBef>
                <a:spcPts val="0"/>
              </a:spcBef>
              <a:spcAft>
                <a:spcPts val="0"/>
              </a:spcAft>
              <a:buNone/>
              <a:defRPr sz="1800">
                <a:solidFill>
                  <a:schemeClr val="dk1"/>
                </a:solidFill>
                <a:latin typeface="Arial"/>
                <a:ea typeface="Arial"/>
                <a:cs typeface="Arial"/>
                <a:sym typeface="Arial"/>
              </a:defRPr>
            </a:lvl2pPr>
            <a:lvl3pPr marL="0" marR="0" lvl="2" indent="0" algn="l" rtl="0">
              <a:spcBef>
                <a:spcPts val="0"/>
              </a:spcBef>
              <a:spcAft>
                <a:spcPts val="0"/>
              </a:spcAft>
              <a:buNone/>
              <a:defRPr sz="1800">
                <a:solidFill>
                  <a:schemeClr val="dk1"/>
                </a:solidFill>
                <a:latin typeface="Arial"/>
                <a:ea typeface="Arial"/>
                <a:cs typeface="Arial"/>
                <a:sym typeface="Arial"/>
              </a:defRPr>
            </a:lvl3pPr>
            <a:lvl4pPr marL="0" marR="0" lvl="3" indent="0" algn="l" rtl="0">
              <a:spcBef>
                <a:spcPts val="0"/>
              </a:spcBef>
              <a:spcAft>
                <a:spcPts val="0"/>
              </a:spcAft>
              <a:buNone/>
              <a:defRPr sz="1800">
                <a:solidFill>
                  <a:schemeClr val="dk1"/>
                </a:solidFill>
                <a:latin typeface="Arial"/>
                <a:ea typeface="Arial"/>
                <a:cs typeface="Arial"/>
                <a:sym typeface="Arial"/>
              </a:defRPr>
            </a:lvl4pPr>
            <a:lvl5pPr marL="0" marR="0" lvl="4" indent="0" algn="l" rtl="0">
              <a:spcBef>
                <a:spcPts val="0"/>
              </a:spcBef>
              <a:spcAft>
                <a:spcPts val="0"/>
              </a:spcAft>
              <a:buNone/>
              <a:defRPr sz="1800">
                <a:solidFill>
                  <a:schemeClr val="dk1"/>
                </a:solidFill>
                <a:latin typeface="Arial"/>
                <a:ea typeface="Arial"/>
                <a:cs typeface="Arial"/>
                <a:sym typeface="Arial"/>
              </a:defRPr>
            </a:lvl5pPr>
            <a:lvl6pPr marL="0" marR="0" lvl="5" indent="0" algn="l" rtl="0">
              <a:spcBef>
                <a:spcPts val="0"/>
              </a:spcBef>
              <a:spcAft>
                <a:spcPts val="0"/>
              </a:spcAft>
              <a:buNone/>
              <a:defRPr sz="1800">
                <a:solidFill>
                  <a:schemeClr val="dk1"/>
                </a:solidFill>
                <a:latin typeface="Arial"/>
                <a:ea typeface="Arial"/>
                <a:cs typeface="Arial"/>
                <a:sym typeface="Arial"/>
              </a:defRPr>
            </a:lvl6pPr>
            <a:lvl7pPr marL="0" marR="0" lvl="6" indent="0" algn="l" rtl="0">
              <a:spcBef>
                <a:spcPts val="0"/>
              </a:spcBef>
              <a:spcAft>
                <a:spcPts val="0"/>
              </a:spcAft>
              <a:buNone/>
              <a:defRPr sz="1800">
                <a:solidFill>
                  <a:schemeClr val="dk1"/>
                </a:solidFill>
                <a:latin typeface="Arial"/>
                <a:ea typeface="Arial"/>
                <a:cs typeface="Arial"/>
                <a:sym typeface="Arial"/>
              </a:defRPr>
            </a:lvl7pPr>
            <a:lvl8pPr marL="0" marR="0" lvl="7" indent="0" algn="l" rtl="0">
              <a:spcBef>
                <a:spcPts val="0"/>
              </a:spcBef>
              <a:spcAft>
                <a:spcPts val="0"/>
              </a:spcAft>
              <a:buNone/>
              <a:defRPr sz="1800">
                <a:solidFill>
                  <a:schemeClr val="dk1"/>
                </a:solidFill>
                <a:latin typeface="Arial"/>
                <a:ea typeface="Arial"/>
                <a:cs typeface="Arial"/>
                <a:sym typeface="Arial"/>
              </a:defRPr>
            </a:lvl8pPr>
            <a:lvl9pPr marL="0" marR="0" lvl="8" indent="0" algn="l" rtl="0">
              <a:spcBef>
                <a:spcPts val="0"/>
              </a:spcBef>
              <a:spcAft>
                <a:spcPts val="0"/>
              </a:spcAft>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a:blip r:embed="rId14" cstate="screen">
            <a:alphaModFix/>
          </a:blip>
          <a:stretch>
            <a:fillRect/>
          </a:stretch>
        </p:blipFill>
        <p:spPr>
          <a:xfrm>
            <a:off x="0" y="2072609"/>
            <a:ext cx="9144002" cy="3070884"/>
          </a:xfrm>
          <a:prstGeom prst="rect">
            <a:avLst/>
          </a:prstGeom>
          <a:noFill/>
          <a:ln>
            <a:noFill/>
          </a:ln>
        </p:spPr>
      </p:pic>
      <p:pic>
        <p:nvPicPr>
          <p:cNvPr id="11" name="Google Shape;11;p1" descr="C:\Users\dkvt48\Downloads\M_Sltns_blk_h_pos.png"/>
          <p:cNvPicPr preferRelativeResize="0"/>
          <p:nvPr/>
        </p:nvPicPr>
        <p:blipFill rotWithShape="1">
          <a:blip r:embed="rId15" cstate="screen">
            <a:alphaModFix/>
          </a:blip>
          <a:srcRect l="-21609" t="-19571" b="-8425"/>
          <a:stretch/>
        </p:blipFill>
        <p:spPr>
          <a:xfrm>
            <a:off x="8245750" y="117700"/>
            <a:ext cx="780550" cy="633275"/>
          </a:xfrm>
          <a:prstGeom prst="rect">
            <a:avLst/>
          </a:prstGeom>
          <a:noFill/>
          <a:ln>
            <a:noFill/>
          </a:ln>
        </p:spPr>
      </p:pic>
      <p:pic>
        <p:nvPicPr>
          <p:cNvPr id="12" name="Google Shape;12;p1"/>
          <p:cNvPicPr preferRelativeResize="0"/>
          <p:nvPr/>
        </p:nvPicPr>
        <p:blipFill>
          <a:blip r:embed="rId16" cstate="screen">
            <a:alphaModFix/>
          </a:blip>
          <a:stretch>
            <a:fillRect/>
          </a:stretch>
        </p:blipFill>
        <p:spPr>
          <a:xfrm rot="-5400000">
            <a:off x="-2002137" y="2526762"/>
            <a:ext cx="4618874" cy="614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8.png"/><Relationship Id="rId4" Type="http://schemas.openxmlformats.org/officeDocument/2006/relationships/image" Target="../media/image51.png"/><Relationship Id="rId9" Type="http://schemas.openxmlformats.org/officeDocument/2006/relationships/image" Target="../media/image56.png"/></Relationships>
</file>

<file path=ppt/slides/_rels/slide1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8.png"/><Relationship Id="rId9"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18" Type="http://schemas.openxmlformats.org/officeDocument/2006/relationships/image" Target="../media/image80.png"/><Relationship Id="rId3" Type="http://schemas.openxmlformats.org/officeDocument/2006/relationships/image" Target="../media/image66.png"/><Relationship Id="rId21" Type="http://schemas.openxmlformats.org/officeDocument/2006/relationships/image" Target="../media/image83.png"/><Relationship Id="rId7" Type="http://schemas.openxmlformats.org/officeDocument/2006/relationships/image" Target="../media/image70.png"/><Relationship Id="rId12" Type="http://schemas.openxmlformats.org/officeDocument/2006/relationships/image" Target="../media/image75.png"/><Relationship Id="rId17" Type="http://schemas.openxmlformats.org/officeDocument/2006/relationships/image" Target="../media/image79.png"/><Relationship Id="rId2" Type="http://schemas.openxmlformats.org/officeDocument/2006/relationships/notesSlide" Target="../notesSlides/notesSlide14.xml"/><Relationship Id="rId16" Type="http://schemas.openxmlformats.org/officeDocument/2006/relationships/image" Target="../media/image78.png"/><Relationship Id="rId20"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5" Type="http://schemas.openxmlformats.org/officeDocument/2006/relationships/image" Target="../media/image8.png"/><Relationship Id="rId10" Type="http://schemas.openxmlformats.org/officeDocument/2006/relationships/image" Target="../media/image73.png"/><Relationship Id="rId19" Type="http://schemas.openxmlformats.org/officeDocument/2006/relationships/image" Target="../media/image81.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png"/><Relationship Id="rId22" Type="http://schemas.openxmlformats.org/officeDocument/2006/relationships/image" Target="../media/image8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www.motorolasolutions.com/walkie-talki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9.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8.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4"/>
          <p:cNvPicPr preferRelativeResize="0"/>
          <p:nvPr/>
        </p:nvPicPr>
        <p:blipFill rotWithShape="1">
          <a:blip r:embed="rId3" cstate="screen">
            <a:alphaModFix/>
          </a:blip>
          <a:srcRect/>
          <a:stretch/>
        </p:blipFill>
        <p:spPr>
          <a:xfrm>
            <a:off x="1240700" y="786875"/>
            <a:ext cx="3113750" cy="1265100"/>
          </a:xfrm>
          <a:prstGeom prst="rect">
            <a:avLst/>
          </a:prstGeom>
          <a:noFill/>
          <a:ln>
            <a:noFill/>
          </a:ln>
        </p:spPr>
      </p:pic>
      <p:pic>
        <p:nvPicPr>
          <p:cNvPr id="78" name="Google Shape;78;p14"/>
          <p:cNvPicPr preferRelativeResize="0"/>
          <p:nvPr/>
        </p:nvPicPr>
        <p:blipFill>
          <a:blip r:embed="rId4" cstate="screen">
            <a:alphaModFix/>
          </a:blip>
          <a:stretch>
            <a:fillRect/>
          </a:stretch>
        </p:blipFill>
        <p:spPr>
          <a:xfrm>
            <a:off x="1240700" y="2463400"/>
            <a:ext cx="3113750" cy="372460"/>
          </a:xfrm>
          <a:prstGeom prst="rect">
            <a:avLst/>
          </a:prstGeom>
          <a:noFill/>
          <a:ln>
            <a:noFill/>
          </a:ln>
        </p:spPr>
      </p:pic>
      <p:sp>
        <p:nvSpPr>
          <p:cNvPr id="79" name="Google Shape;79;p14"/>
          <p:cNvSpPr/>
          <p:nvPr/>
        </p:nvSpPr>
        <p:spPr>
          <a:xfrm>
            <a:off x="8285400" y="135775"/>
            <a:ext cx="589200" cy="612600"/>
          </a:xfrm>
          <a:prstGeom prst="rect">
            <a:avLst/>
          </a:prstGeom>
          <a:solidFill>
            <a:srgbClr val="5959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0" name="Google Shape;80;p14"/>
          <p:cNvPicPr preferRelativeResize="0"/>
          <p:nvPr/>
        </p:nvPicPr>
        <p:blipFill>
          <a:blip r:embed="rId5" cstate="screen">
            <a:alphaModFix/>
          </a:blip>
          <a:stretch>
            <a:fillRect/>
          </a:stretch>
        </p:blipFill>
        <p:spPr>
          <a:xfrm>
            <a:off x="7748525" y="326875"/>
            <a:ext cx="1202276" cy="1023250"/>
          </a:xfrm>
          <a:prstGeom prst="rect">
            <a:avLst/>
          </a:prstGeom>
          <a:noFill/>
          <a:ln>
            <a:noFill/>
          </a:ln>
        </p:spPr>
      </p:pic>
      <p:pic>
        <p:nvPicPr>
          <p:cNvPr id="81" name="Google Shape;81;p14"/>
          <p:cNvPicPr preferRelativeResize="0"/>
          <p:nvPr/>
        </p:nvPicPr>
        <p:blipFill rotWithShape="1">
          <a:blip r:embed="rId6" cstate="screen">
            <a:alphaModFix/>
          </a:blip>
          <a:srcRect/>
          <a:stretch/>
        </p:blipFill>
        <p:spPr>
          <a:xfrm>
            <a:off x="4901600" y="427154"/>
            <a:ext cx="1467575" cy="4128950"/>
          </a:xfrm>
          <a:prstGeom prst="rect">
            <a:avLst/>
          </a:prstGeom>
          <a:noFill/>
          <a:ln>
            <a:noFill/>
          </a:ln>
        </p:spPr>
      </p:pic>
      <p:pic>
        <p:nvPicPr>
          <p:cNvPr id="82" name="Google Shape;82;p14"/>
          <p:cNvPicPr preferRelativeResize="0"/>
          <p:nvPr/>
        </p:nvPicPr>
        <p:blipFill rotWithShape="1">
          <a:blip r:embed="rId6" cstate="screen">
            <a:alphaModFix/>
          </a:blip>
          <a:srcRect/>
          <a:stretch/>
        </p:blipFill>
        <p:spPr>
          <a:xfrm>
            <a:off x="5976125" y="871604"/>
            <a:ext cx="1467575" cy="412895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11" name="Google Shape;211;p22"/>
          <p:cNvSpPr txBox="1"/>
          <p:nvPr/>
        </p:nvSpPr>
        <p:spPr>
          <a:xfrm>
            <a:off x="878975" y="1311386"/>
            <a:ext cx="7634089" cy="3233182"/>
          </a:xfrm>
          <a:prstGeom prst="rect">
            <a:avLst/>
          </a:prstGeom>
          <a:noFill/>
          <a:ln>
            <a:noFill/>
          </a:ln>
        </p:spPr>
        <p:txBody>
          <a:bodyPr spcFirstLastPara="1" wrap="square" lIns="91425" tIns="45700" rIns="91425" bIns="45700" anchor="t" anchorCtr="0">
            <a:noAutofit/>
          </a:bodyPr>
          <a:lstStyle/>
          <a:p>
            <a:pPr marL="182563" lvl="0" indent="-182563">
              <a:lnSpc>
                <a:spcPct val="120000"/>
              </a:lnSpc>
              <a:spcAft>
                <a:spcPts val="1200"/>
              </a:spcAft>
              <a:buClr>
                <a:srgbClr val="FFFFFF"/>
              </a:buClr>
              <a:buSzPts val="1200"/>
              <a:tabLst>
                <a:tab pos="182563" algn="l"/>
              </a:tabLst>
            </a:pPr>
            <a:r>
              <a:rPr lang="en-GB" sz="1200" baseline="30000" dirty="0" smtClean="0">
                <a:solidFill>
                  <a:schemeClr val="lt1"/>
                </a:solidFill>
              </a:rPr>
              <a:t>1</a:t>
            </a:r>
            <a:r>
              <a:rPr lang="en-GB" sz="1200" dirty="0" smtClean="0">
                <a:solidFill>
                  <a:schemeClr val="lt1"/>
                </a:solidFill>
              </a:rPr>
              <a:t> 	This </a:t>
            </a:r>
            <a:r>
              <a:rPr lang="en-GB" sz="1200" dirty="0">
                <a:solidFill>
                  <a:schemeClr val="lt1"/>
                </a:solidFill>
              </a:rPr>
              <a:t>radio meets IP67 standards. It will withstand submersion of up to </a:t>
            </a:r>
            <a:r>
              <a:rPr lang="en-GB" sz="1200" dirty="0" smtClean="0">
                <a:solidFill>
                  <a:schemeClr val="lt1"/>
                </a:solidFill>
              </a:rPr>
              <a:t>1 metre </a:t>
            </a:r>
            <a:r>
              <a:rPr lang="en-GB" sz="1200" dirty="0">
                <a:solidFill>
                  <a:schemeClr val="lt1"/>
                </a:solidFill>
              </a:rPr>
              <a:t>for 30 minutes. Radio floats with included </a:t>
            </a:r>
            <a:r>
              <a:rPr lang="en-GB" sz="1200" dirty="0" err="1">
                <a:solidFill>
                  <a:schemeClr val="lt1"/>
                </a:solidFill>
              </a:rPr>
              <a:t>NiMH</a:t>
            </a:r>
            <a:r>
              <a:rPr lang="en-GB" sz="1200" dirty="0">
                <a:solidFill>
                  <a:schemeClr val="lt1"/>
                </a:solidFill>
              </a:rPr>
              <a:t> battery. It may not float with some AA batteries. Use of headset should be in dry environments only</a:t>
            </a:r>
            <a:r>
              <a:rPr lang="en-GB" sz="1200" dirty="0" smtClean="0">
                <a:solidFill>
                  <a:schemeClr val="lt1"/>
                </a:solidFill>
              </a:rPr>
              <a:t>.</a:t>
            </a:r>
          </a:p>
          <a:p>
            <a:pPr marL="182563" lvl="0" indent="-182563">
              <a:lnSpc>
                <a:spcPct val="120000"/>
              </a:lnSpc>
              <a:spcAft>
                <a:spcPts val="1200"/>
              </a:spcAft>
              <a:buClr>
                <a:srgbClr val="FFFFFF"/>
              </a:buClr>
              <a:buSzPts val="1200"/>
              <a:tabLst>
                <a:tab pos="182563" algn="l"/>
              </a:tabLst>
            </a:pPr>
            <a:r>
              <a:rPr lang="en-GB" sz="1200" baseline="30000" dirty="0" smtClean="0">
                <a:solidFill>
                  <a:schemeClr val="lt1"/>
                </a:solidFill>
              </a:rPr>
              <a:t>2</a:t>
            </a:r>
            <a:r>
              <a:rPr lang="en-GB" sz="1200" dirty="0" smtClean="0">
                <a:solidFill>
                  <a:schemeClr val="lt1"/>
                </a:solidFill>
              </a:rPr>
              <a:t> 	The </a:t>
            </a:r>
            <a:r>
              <a:rPr lang="en-GB" sz="1200" dirty="0">
                <a:solidFill>
                  <a:schemeClr val="lt1"/>
                </a:solidFill>
              </a:rPr>
              <a:t>communication range quoted is calculated based on an unobstructed line of sight test under optimum conditions. Actual range will vary depending on terrain and conditions, and is often less than the maximum possible. Your actual range will be limited by several factors including, but not limited </a:t>
            </a:r>
            <a:r>
              <a:rPr lang="en-GB" sz="1200" dirty="0" smtClean="0">
                <a:solidFill>
                  <a:schemeClr val="lt1"/>
                </a:solidFill>
              </a:rPr>
              <a:t>to </a:t>
            </a:r>
            <a:r>
              <a:rPr lang="en-GB" sz="1200" dirty="0">
                <a:solidFill>
                  <a:schemeClr val="lt1"/>
                </a:solidFill>
              </a:rPr>
              <a:t>terrain, weather conditions, electromagnetic interference and obstructions</a:t>
            </a:r>
            <a:r>
              <a:rPr lang="en-GB" sz="1200" dirty="0" smtClean="0">
                <a:solidFill>
                  <a:schemeClr val="lt1"/>
                </a:solidFill>
              </a:rPr>
              <a:t>.</a:t>
            </a:r>
          </a:p>
          <a:p>
            <a:pPr marL="182563" lvl="0" indent="-182563">
              <a:lnSpc>
                <a:spcPct val="120000"/>
              </a:lnSpc>
              <a:spcAft>
                <a:spcPts val="1200"/>
              </a:spcAft>
              <a:buClr>
                <a:srgbClr val="FFFFFF"/>
              </a:buClr>
              <a:buSzPts val="1200"/>
              <a:tabLst>
                <a:tab pos="182563" algn="l"/>
              </a:tabLst>
            </a:pPr>
            <a:r>
              <a:rPr lang="en-GB" sz="1200" baseline="30000" dirty="0" smtClean="0">
                <a:solidFill>
                  <a:schemeClr val="lt1"/>
                </a:solidFill>
              </a:rPr>
              <a:t>3</a:t>
            </a:r>
            <a:r>
              <a:rPr lang="en-GB" sz="1200" dirty="0" smtClean="0">
                <a:solidFill>
                  <a:schemeClr val="lt1"/>
                </a:solidFill>
              </a:rPr>
              <a:t> 	The </a:t>
            </a:r>
            <a:r>
              <a:rPr lang="en-GB" sz="1200" dirty="0">
                <a:solidFill>
                  <a:schemeClr val="lt1"/>
                </a:solidFill>
              </a:rPr>
              <a:t>Emergency Alert feature should only be used in the event of an actual emergency. Motorola Solutions is not responsible if there is no response to the emergency alert from the receiving group</a:t>
            </a:r>
            <a:r>
              <a:rPr lang="en-GB" sz="1200" dirty="0" smtClean="0">
                <a:solidFill>
                  <a:schemeClr val="lt1"/>
                </a:solidFill>
              </a:rPr>
              <a:t>.</a:t>
            </a:r>
          </a:p>
          <a:p>
            <a:pPr marL="182563" lvl="0" indent="-182563">
              <a:lnSpc>
                <a:spcPct val="120000"/>
              </a:lnSpc>
              <a:spcAft>
                <a:spcPts val="1200"/>
              </a:spcAft>
              <a:buClr>
                <a:srgbClr val="FFFFFF"/>
              </a:buClr>
              <a:buSzPts val="1200"/>
              <a:tabLst>
                <a:tab pos="182563" algn="l"/>
              </a:tabLst>
            </a:pPr>
            <a:r>
              <a:rPr lang="en-GB" sz="1200" baseline="30000" dirty="0" smtClean="0">
                <a:solidFill>
                  <a:schemeClr val="lt1"/>
                </a:solidFill>
              </a:rPr>
              <a:t>4</a:t>
            </a:r>
            <a:r>
              <a:rPr lang="en-GB" sz="1200" dirty="0" smtClean="0">
                <a:solidFill>
                  <a:schemeClr val="lt1"/>
                </a:solidFill>
              </a:rPr>
              <a:t> 	Restricted to 8 channels in Russia by law. Please refer to user guide.</a:t>
            </a:r>
          </a:p>
          <a:p>
            <a:pPr marL="182563" lvl="0" indent="-182563">
              <a:lnSpc>
                <a:spcPct val="120000"/>
              </a:lnSpc>
              <a:spcAft>
                <a:spcPts val="1200"/>
              </a:spcAft>
              <a:buClr>
                <a:srgbClr val="FFFFFF"/>
              </a:buClr>
              <a:buSzPts val="1200"/>
              <a:tabLst>
                <a:tab pos="182563" algn="l"/>
              </a:tabLst>
            </a:pPr>
            <a:r>
              <a:rPr lang="en-GB" sz="1200" baseline="30000" dirty="0" smtClean="0">
                <a:solidFill>
                  <a:schemeClr val="lt1"/>
                </a:solidFill>
              </a:rPr>
              <a:t>5</a:t>
            </a:r>
            <a:r>
              <a:rPr lang="en-GB" sz="1200" dirty="0" smtClean="0">
                <a:solidFill>
                  <a:schemeClr val="lt1"/>
                </a:solidFill>
              </a:rPr>
              <a:t> 	Battery time quoted is based on standard usage of 5/5/90 cycle.</a:t>
            </a:r>
          </a:p>
          <a:p>
            <a:pPr lvl="0">
              <a:lnSpc>
                <a:spcPct val="120000"/>
              </a:lnSpc>
              <a:spcAft>
                <a:spcPts val="1200"/>
              </a:spcAft>
              <a:buClr>
                <a:srgbClr val="FFFFFF"/>
              </a:buClr>
              <a:buSzPts val="1200"/>
            </a:pPr>
            <a:endParaRPr lang="en-GB" sz="1200" dirty="0">
              <a:solidFill>
                <a:schemeClr val="lt1"/>
              </a:solidFill>
            </a:endParaRPr>
          </a:p>
        </p:txBody>
      </p:sp>
      <p:sp>
        <p:nvSpPr>
          <p:cNvPr id="41" name="Google Shape;88;p15"/>
          <p:cNvSpPr txBox="1">
            <a:spLocks/>
          </p:cNvSpPr>
          <p:nvPr/>
        </p:nvSpPr>
        <p:spPr>
          <a:xfrm>
            <a:off x="3091311" y="355110"/>
            <a:ext cx="5284593" cy="532800"/>
          </a:xfrm>
          <a:prstGeom prst="rect">
            <a:avLst/>
          </a:prstGeom>
          <a:noFill/>
          <a:ln>
            <a:noFill/>
          </a:ln>
        </p:spPr>
        <p:txBody>
          <a:bodyPr spcFirstLastPara="1" wrap="square" lIns="91425" tIns="91425" rIns="91425" bIns="91425" anchor="ctr" anchorCtr="0">
            <a:noAutofit/>
          </a:bodyPr>
          <a:lstStyle/>
          <a:p>
            <a:pPr lvl="0">
              <a:buSzPts val="1400"/>
            </a:pPr>
            <a:r>
              <a:rPr lang="en-GB" sz="3600" b="1" dirty="0" smtClean="0">
                <a:solidFill>
                  <a:srgbClr val="FFF430"/>
                </a:solidFill>
              </a:rPr>
              <a:t>NOTES</a:t>
            </a:r>
            <a:endParaRPr kumimoji="0" lang="en-GB" sz="3600" b="1" i="0" u="none" strike="noStrike" kern="0" cap="none" spc="0" normalizeH="0" baseline="0" noProof="0" dirty="0">
              <a:ln>
                <a:noFill/>
              </a:ln>
              <a:solidFill>
                <a:srgbClr val="FFF430"/>
              </a:solidFill>
              <a:effectLst/>
              <a:uLnTx/>
              <a:uFillTx/>
              <a:latin typeface="Arial"/>
              <a:ea typeface="Arial"/>
              <a:cs typeface="Arial"/>
              <a:sym typeface="Arial"/>
            </a:endParaRPr>
          </a:p>
        </p:txBody>
      </p:sp>
      <p:pic>
        <p:nvPicPr>
          <p:cNvPr id="42" name="Google Shape;90;p15"/>
          <p:cNvPicPr preferRelativeResize="0"/>
          <p:nvPr/>
        </p:nvPicPr>
        <p:blipFill rotWithShape="1">
          <a:blip r:embed="rId3" cstate="screen">
            <a:alphaModFix/>
          </a:blip>
          <a:srcRect/>
          <a:stretch/>
        </p:blipFill>
        <p:spPr>
          <a:xfrm>
            <a:off x="878975" y="382686"/>
            <a:ext cx="1936675" cy="532656"/>
          </a:xfrm>
          <a:prstGeom prst="rect">
            <a:avLst/>
          </a:prstGeom>
          <a:noFill/>
          <a:ln>
            <a:noFill/>
          </a:ln>
        </p:spPr>
      </p:pic>
      <p:cxnSp>
        <p:nvCxnSpPr>
          <p:cNvPr id="43" name="Straight Connector 42"/>
          <p:cNvCxnSpPr/>
          <p:nvPr/>
        </p:nvCxnSpPr>
        <p:spPr>
          <a:xfrm>
            <a:off x="2990755" y="397014"/>
            <a:ext cx="0" cy="504000"/>
          </a:xfrm>
          <a:prstGeom prst="line">
            <a:avLst/>
          </a:prstGeom>
          <a:ln w="38100">
            <a:solidFill>
              <a:srgbClr val="FFF43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23"/>
          <p:cNvPicPr preferRelativeResize="0"/>
          <p:nvPr/>
        </p:nvPicPr>
        <p:blipFill rotWithShape="1">
          <a:blip r:embed="rId3" cstate="screen">
            <a:alphaModFix/>
          </a:blip>
          <a:srcRect/>
          <a:stretch/>
        </p:blipFill>
        <p:spPr>
          <a:xfrm>
            <a:off x="6202284" y="1172468"/>
            <a:ext cx="1321239" cy="3678840"/>
          </a:xfrm>
          <a:prstGeom prst="rect">
            <a:avLst/>
          </a:prstGeom>
          <a:noFill/>
          <a:ln>
            <a:noFill/>
          </a:ln>
        </p:spPr>
      </p:pic>
      <p:pic>
        <p:nvPicPr>
          <p:cNvPr id="248" name="Google Shape;248;p23"/>
          <p:cNvPicPr preferRelativeResize="0"/>
          <p:nvPr/>
        </p:nvPicPr>
        <p:blipFill>
          <a:blip r:embed="rId4" cstate="screen">
            <a:alphaModFix/>
          </a:blip>
          <a:stretch>
            <a:fillRect/>
          </a:stretch>
        </p:blipFill>
        <p:spPr>
          <a:xfrm>
            <a:off x="769500" y="1168890"/>
            <a:ext cx="1247857" cy="3587656"/>
          </a:xfrm>
          <a:prstGeom prst="rect">
            <a:avLst/>
          </a:prstGeom>
          <a:noFill/>
          <a:ln>
            <a:noFill/>
          </a:ln>
        </p:spPr>
      </p:pic>
      <p:pic>
        <p:nvPicPr>
          <p:cNvPr id="249" name="Google Shape;249;p23"/>
          <p:cNvPicPr preferRelativeResize="0"/>
          <p:nvPr/>
        </p:nvPicPr>
        <p:blipFill>
          <a:blip r:embed="rId5" cstate="screen">
            <a:alphaModFix/>
          </a:blip>
          <a:stretch>
            <a:fillRect/>
          </a:stretch>
        </p:blipFill>
        <p:spPr>
          <a:xfrm>
            <a:off x="2193147" y="1168890"/>
            <a:ext cx="1222062" cy="3633620"/>
          </a:xfrm>
          <a:prstGeom prst="rect">
            <a:avLst/>
          </a:prstGeom>
          <a:noFill/>
          <a:ln>
            <a:noFill/>
          </a:ln>
        </p:spPr>
      </p:pic>
      <p:pic>
        <p:nvPicPr>
          <p:cNvPr id="250" name="Google Shape;250;p23"/>
          <p:cNvPicPr preferRelativeResize="0"/>
          <p:nvPr/>
        </p:nvPicPr>
        <p:blipFill rotWithShape="1">
          <a:blip r:embed="rId6" cstate="screen">
            <a:alphaModFix/>
          </a:blip>
          <a:srcRect/>
          <a:stretch/>
        </p:blipFill>
        <p:spPr>
          <a:xfrm>
            <a:off x="3478524" y="1149857"/>
            <a:ext cx="1091421" cy="3678842"/>
          </a:xfrm>
          <a:prstGeom prst="rect">
            <a:avLst/>
          </a:prstGeom>
          <a:noFill/>
          <a:ln>
            <a:noFill/>
          </a:ln>
        </p:spPr>
      </p:pic>
      <p:pic>
        <p:nvPicPr>
          <p:cNvPr id="251" name="Google Shape;251;p23"/>
          <p:cNvPicPr preferRelativeResize="0"/>
          <p:nvPr/>
        </p:nvPicPr>
        <p:blipFill rotWithShape="1">
          <a:blip r:embed="rId7" cstate="screen">
            <a:alphaModFix/>
          </a:blip>
          <a:srcRect/>
          <a:stretch/>
        </p:blipFill>
        <p:spPr>
          <a:xfrm>
            <a:off x="4737947" y="1169762"/>
            <a:ext cx="1321231" cy="3644388"/>
          </a:xfrm>
          <a:prstGeom prst="rect">
            <a:avLst/>
          </a:prstGeom>
          <a:noFill/>
          <a:ln>
            <a:noFill/>
          </a:ln>
        </p:spPr>
      </p:pic>
      <p:pic>
        <p:nvPicPr>
          <p:cNvPr id="254" name="Google Shape;254;p23"/>
          <p:cNvPicPr preferRelativeResize="0"/>
          <p:nvPr/>
        </p:nvPicPr>
        <p:blipFill>
          <a:blip r:embed="rId8" cstate="screen">
            <a:alphaModFix/>
          </a:blip>
          <a:stretch>
            <a:fillRect/>
          </a:stretch>
        </p:blipFill>
        <p:spPr>
          <a:xfrm>
            <a:off x="7655359" y="2298225"/>
            <a:ext cx="1321230" cy="1086484"/>
          </a:xfrm>
          <a:prstGeom prst="rect">
            <a:avLst/>
          </a:prstGeom>
          <a:noFill/>
          <a:ln>
            <a:noFill/>
          </a:ln>
        </p:spPr>
      </p:pic>
      <p:pic>
        <p:nvPicPr>
          <p:cNvPr id="255" name="Google Shape;255;p23"/>
          <p:cNvPicPr preferRelativeResize="0"/>
          <p:nvPr/>
        </p:nvPicPr>
        <p:blipFill rotWithShape="1">
          <a:blip r:embed="rId9" cstate="screen">
            <a:alphaModFix/>
          </a:blip>
          <a:srcRect/>
          <a:stretch/>
        </p:blipFill>
        <p:spPr>
          <a:xfrm>
            <a:off x="7622080" y="3629978"/>
            <a:ext cx="1390646" cy="1084672"/>
          </a:xfrm>
          <a:prstGeom prst="rect">
            <a:avLst/>
          </a:prstGeom>
          <a:noFill/>
          <a:ln>
            <a:noFill/>
          </a:ln>
        </p:spPr>
      </p:pic>
      <p:sp>
        <p:nvSpPr>
          <p:cNvPr id="12" name="Google Shape;88;p15"/>
          <p:cNvSpPr txBox="1">
            <a:spLocks/>
          </p:cNvSpPr>
          <p:nvPr/>
        </p:nvSpPr>
        <p:spPr>
          <a:xfrm>
            <a:off x="3091311" y="355110"/>
            <a:ext cx="5284593" cy="532800"/>
          </a:xfrm>
          <a:prstGeom prst="rect">
            <a:avLst/>
          </a:prstGeom>
          <a:noFill/>
          <a:ln>
            <a:noFill/>
          </a:ln>
        </p:spPr>
        <p:txBody>
          <a:bodyPr spcFirstLastPara="1" wrap="square" lIns="91425" tIns="91425" rIns="91425" bIns="91425" anchor="ctr" anchorCtr="0">
            <a:noAutofit/>
          </a:bodyPr>
          <a:lstStyle/>
          <a:p>
            <a:pPr lvl="0">
              <a:buSzPts val="1400"/>
            </a:pPr>
            <a:r>
              <a:rPr lang="en-GB" sz="3600" b="1" dirty="0" smtClean="0">
                <a:solidFill>
                  <a:srgbClr val="FFF430"/>
                </a:solidFill>
              </a:rPr>
              <a:t>DESIGN</a:t>
            </a:r>
            <a:endParaRPr kumimoji="0" lang="en-GB" sz="3600" b="1" i="0" u="none" strike="noStrike" kern="0" cap="none" spc="0" normalizeH="0" baseline="0" noProof="0" dirty="0">
              <a:ln>
                <a:noFill/>
              </a:ln>
              <a:solidFill>
                <a:srgbClr val="FFF430"/>
              </a:solidFill>
              <a:effectLst/>
              <a:uLnTx/>
              <a:uFillTx/>
              <a:latin typeface="Arial"/>
              <a:ea typeface="Arial"/>
              <a:cs typeface="Arial"/>
              <a:sym typeface="Arial"/>
            </a:endParaRPr>
          </a:p>
        </p:txBody>
      </p:sp>
      <p:pic>
        <p:nvPicPr>
          <p:cNvPr id="13" name="Google Shape;90;p15"/>
          <p:cNvPicPr preferRelativeResize="0"/>
          <p:nvPr/>
        </p:nvPicPr>
        <p:blipFill rotWithShape="1">
          <a:blip r:embed="rId10" cstate="screen">
            <a:alphaModFix/>
          </a:blip>
          <a:srcRect/>
          <a:stretch/>
        </p:blipFill>
        <p:spPr>
          <a:xfrm>
            <a:off x="878975" y="382686"/>
            <a:ext cx="1936675" cy="532656"/>
          </a:xfrm>
          <a:prstGeom prst="rect">
            <a:avLst/>
          </a:prstGeom>
          <a:noFill/>
          <a:ln>
            <a:noFill/>
          </a:ln>
        </p:spPr>
      </p:pic>
      <p:cxnSp>
        <p:nvCxnSpPr>
          <p:cNvPr id="14" name="Straight Connector 13"/>
          <p:cNvCxnSpPr/>
          <p:nvPr/>
        </p:nvCxnSpPr>
        <p:spPr>
          <a:xfrm>
            <a:off x="2990755" y="397014"/>
            <a:ext cx="0" cy="504000"/>
          </a:xfrm>
          <a:prstGeom prst="line">
            <a:avLst/>
          </a:prstGeom>
          <a:ln w="38100">
            <a:solidFill>
              <a:srgbClr val="FFF43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 name="Picture 2"/>
          <p:cNvPicPr>
            <a:picLocks noChangeAspect="1" noChangeArrowheads="1"/>
          </p:cNvPicPr>
          <p:nvPr/>
        </p:nvPicPr>
        <p:blipFill>
          <a:blip r:embed="rId3">
            <a:clrChange>
              <a:clrFrom>
                <a:srgbClr val="3E4243"/>
              </a:clrFrom>
              <a:clrTo>
                <a:srgbClr val="3E4243">
                  <a:alpha val="0"/>
                </a:srgbClr>
              </a:clrTo>
            </a:clrChange>
          </a:blip>
          <a:srcRect/>
          <a:stretch>
            <a:fillRect/>
          </a:stretch>
        </p:blipFill>
        <p:spPr bwMode="auto">
          <a:xfrm>
            <a:off x="966788" y="1204913"/>
            <a:ext cx="2562530" cy="1839600"/>
          </a:xfrm>
          <a:prstGeom prst="rect">
            <a:avLst/>
          </a:prstGeom>
          <a:noFill/>
          <a:ln w="9525">
            <a:noFill/>
            <a:miter lim="800000"/>
            <a:headEnd/>
            <a:tailEnd/>
          </a:ln>
        </p:spPr>
      </p:pic>
      <p:sp>
        <p:nvSpPr>
          <p:cNvPr id="9" name="Google Shape;88;p15"/>
          <p:cNvSpPr txBox="1">
            <a:spLocks/>
          </p:cNvSpPr>
          <p:nvPr/>
        </p:nvSpPr>
        <p:spPr>
          <a:xfrm>
            <a:off x="3091311" y="355110"/>
            <a:ext cx="5284593" cy="532800"/>
          </a:xfrm>
          <a:prstGeom prst="rect">
            <a:avLst/>
          </a:prstGeom>
          <a:noFill/>
          <a:ln>
            <a:noFill/>
          </a:ln>
        </p:spPr>
        <p:txBody>
          <a:bodyPr spcFirstLastPara="1" wrap="square" lIns="91425" tIns="91425" rIns="91425" bIns="91425" anchor="ctr" anchorCtr="0">
            <a:noAutofit/>
          </a:bodyPr>
          <a:lstStyle/>
          <a:p>
            <a:pPr lvl="0">
              <a:buSzPts val="1400"/>
            </a:pPr>
            <a:r>
              <a:rPr lang="en-GB" sz="3600" b="1" dirty="0" smtClean="0">
                <a:solidFill>
                  <a:srgbClr val="FFF430"/>
                </a:solidFill>
              </a:rPr>
              <a:t>SPECIFICATIONS</a:t>
            </a:r>
            <a:endParaRPr kumimoji="0" lang="en-GB" sz="3600" b="1" i="0" u="none" strike="noStrike" kern="0" cap="none" spc="0" normalizeH="0" baseline="0" noProof="0" dirty="0">
              <a:ln>
                <a:noFill/>
              </a:ln>
              <a:solidFill>
                <a:srgbClr val="FFF430"/>
              </a:solidFill>
              <a:effectLst/>
              <a:uLnTx/>
              <a:uFillTx/>
              <a:latin typeface="Arial"/>
              <a:ea typeface="Arial"/>
              <a:cs typeface="Arial"/>
              <a:sym typeface="Arial"/>
            </a:endParaRPr>
          </a:p>
        </p:txBody>
      </p:sp>
      <p:pic>
        <p:nvPicPr>
          <p:cNvPr id="10" name="Google Shape;90;p15"/>
          <p:cNvPicPr preferRelativeResize="0"/>
          <p:nvPr/>
        </p:nvPicPr>
        <p:blipFill rotWithShape="1">
          <a:blip r:embed="rId4" cstate="screen">
            <a:alphaModFix/>
          </a:blip>
          <a:srcRect/>
          <a:stretch/>
        </p:blipFill>
        <p:spPr>
          <a:xfrm>
            <a:off x="878975" y="382686"/>
            <a:ext cx="1936675" cy="532656"/>
          </a:xfrm>
          <a:prstGeom prst="rect">
            <a:avLst/>
          </a:prstGeom>
          <a:noFill/>
          <a:ln>
            <a:noFill/>
          </a:ln>
        </p:spPr>
      </p:pic>
      <p:cxnSp>
        <p:nvCxnSpPr>
          <p:cNvPr id="11" name="Straight Connector 10"/>
          <p:cNvCxnSpPr/>
          <p:nvPr/>
        </p:nvCxnSpPr>
        <p:spPr>
          <a:xfrm>
            <a:off x="2990755" y="397014"/>
            <a:ext cx="0" cy="504000"/>
          </a:xfrm>
          <a:prstGeom prst="line">
            <a:avLst/>
          </a:prstGeom>
          <a:ln w="38100">
            <a:solidFill>
              <a:srgbClr val="FFF430"/>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a:blip r:embed="rId5" cstate="screen">
            <a:clrChange>
              <a:clrFrom>
                <a:srgbClr val="3E4243"/>
              </a:clrFrom>
              <a:clrTo>
                <a:srgbClr val="3E4243">
                  <a:alpha val="0"/>
                </a:srgbClr>
              </a:clrTo>
            </a:clrChange>
          </a:blip>
          <a:srcRect/>
          <a:stretch>
            <a:fillRect/>
          </a:stretch>
        </p:blipFill>
        <p:spPr bwMode="auto">
          <a:xfrm>
            <a:off x="1032810" y="3191282"/>
            <a:ext cx="2461853" cy="1252728"/>
          </a:xfrm>
          <a:prstGeom prst="rect">
            <a:avLst/>
          </a:prstGeom>
          <a:noFill/>
          <a:ln w="9525">
            <a:noFill/>
            <a:miter lim="800000"/>
            <a:headEnd/>
            <a:tailEnd/>
          </a:ln>
        </p:spPr>
      </p:pic>
      <p:grpSp>
        <p:nvGrpSpPr>
          <p:cNvPr id="20" name="Group 19"/>
          <p:cNvGrpSpPr/>
          <p:nvPr/>
        </p:nvGrpSpPr>
        <p:grpSpPr>
          <a:xfrm>
            <a:off x="3563860" y="1242214"/>
            <a:ext cx="2463292" cy="3345816"/>
            <a:chOff x="3193796" y="1242214"/>
            <a:chExt cx="2463292" cy="3345816"/>
          </a:xfrm>
        </p:grpSpPr>
        <p:pic>
          <p:nvPicPr>
            <p:cNvPr id="14" name="Picture 2"/>
            <p:cNvPicPr>
              <a:picLocks noChangeAspect="1" noChangeArrowheads="1"/>
            </p:cNvPicPr>
            <p:nvPr/>
          </p:nvPicPr>
          <p:blipFill>
            <a:blip r:embed="rId6" cstate="screen">
              <a:clrChange>
                <a:clrFrom>
                  <a:srgbClr val="3E4243"/>
                </a:clrFrom>
                <a:clrTo>
                  <a:srgbClr val="3E4243">
                    <a:alpha val="0"/>
                  </a:srgbClr>
                </a:clrTo>
              </a:clrChange>
            </a:blip>
            <a:srcRect/>
            <a:stretch>
              <a:fillRect/>
            </a:stretch>
          </p:blipFill>
          <p:spPr bwMode="auto">
            <a:xfrm>
              <a:off x="3206496" y="1242214"/>
              <a:ext cx="2450592" cy="2337676"/>
            </a:xfrm>
            <a:prstGeom prst="rect">
              <a:avLst/>
            </a:prstGeom>
            <a:noFill/>
            <a:ln w="9525">
              <a:noFill/>
              <a:miter lim="800000"/>
              <a:headEnd/>
              <a:tailEnd/>
            </a:ln>
          </p:spPr>
        </p:pic>
        <p:pic>
          <p:nvPicPr>
            <p:cNvPr id="16" name="Picture 2"/>
            <p:cNvPicPr>
              <a:picLocks noChangeAspect="1" noChangeArrowheads="1"/>
            </p:cNvPicPr>
            <p:nvPr/>
          </p:nvPicPr>
          <p:blipFill>
            <a:blip r:embed="rId7" cstate="screen">
              <a:clrChange>
                <a:clrFrom>
                  <a:srgbClr val="3E4243"/>
                </a:clrFrom>
                <a:clrTo>
                  <a:srgbClr val="3E4243">
                    <a:alpha val="0"/>
                  </a:srgbClr>
                </a:clrTo>
              </a:clrChange>
            </a:blip>
            <a:srcRect/>
            <a:stretch>
              <a:fillRect/>
            </a:stretch>
          </p:blipFill>
          <p:spPr bwMode="auto">
            <a:xfrm>
              <a:off x="3193796" y="3743734"/>
              <a:ext cx="2462784" cy="844296"/>
            </a:xfrm>
            <a:prstGeom prst="rect">
              <a:avLst/>
            </a:prstGeom>
            <a:noFill/>
            <a:ln w="9525">
              <a:noFill/>
              <a:miter lim="800000"/>
              <a:headEnd/>
              <a:tailEnd/>
            </a:ln>
          </p:spPr>
        </p:pic>
      </p:grpSp>
      <p:grpSp>
        <p:nvGrpSpPr>
          <p:cNvPr id="21" name="Group 20"/>
          <p:cNvGrpSpPr/>
          <p:nvPr/>
        </p:nvGrpSpPr>
        <p:grpSpPr>
          <a:xfrm>
            <a:off x="6141776" y="1275570"/>
            <a:ext cx="2462784" cy="3128416"/>
            <a:chOff x="5958840" y="1243584"/>
            <a:chExt cx="2462784" cy="3128416"/>
          </a:xfrm>
        </p:grpSpPr>
        <p:pic>
          <p:nvPicPr>
            <p:cNvPr id="13" name="Picture 2"/>
            <p:cNvPicPr>
              <a:picLocks noChangeAspect="1" noChangeArrowheads="1"/>
            </p:cNvPicPr>
            <p:nvPr/>
          </p:nvPicPr>
          <p:blipFill>
            <a:blip r:embed="rId8" cstate="screen">
              <a:clrChange>
                <a:clrFrom>
                  <a:srgbClr val="3E4243"/>
                </a:clrFrom>
                <a:clrTo>
                  <a:srgbClr val="3E4243">
                    <a:alpha val="0"/>
                  </a:srgbClr>
                </a:clrTo>
              </a:clrChange>
            </a:blip>
            <a:srcRect/>
            <a:stretch>
              <a:fillRect/>
            </a:stretch>
          </p:blipFill>
          <p:spPr bwMode="auto">
            <a:xfrm>
              <a:off x="5958840" y="1243584"/>
              <a:ext cx="2462784" cy="548640"/>
            </a:xfrm>
            <a:prstGeom prst="rect">
              <a:avLst/>
            </a:prstGeom>
            <a:noFill/>
            <a:ln w="9525">
              <a:noFill/>
              <a:miter lim="800000"/>
              <a:headEnd/>
              <a:tailEnd/>
            </a:ln>
          </p:spPr>
        </p:pic>
        <p:pic>
          <p:nvPicPr>
            <p:cNvPr id="15" name="Picture 2"/>
            <p:cNvPicPr>
              <a:picLocks noChangeAspect="1" noChangeArrowheads="1"/>
            </p:cNvPicPr>
            <p:nvPr/>
          </p:nvPicPr>
          <p:blipFill>
            <a:blip r:embed="rId9" cstate="screen">
              <a:clrChange>
                <a:clrFrom>
                  <a:srgbClr val="3E4243"/>
                </a:clrFrom>
                <a:clrTo>
                  <a:srgbClr val="3E4243">
                    <a:alpha val="0"/>
                  </a:srgbClr>
                </a:clrTo>
              </a:clrChange>
            </a:blip>
            <a:srcRect/>
            <a:stretch>
              <a:fillRect/>
            </a:stretch>
          </p:blipFill>
          <p:spPr bwMode="auto">
            <a:xfrm>
              <a:off x="6018086" y="3157551"/>
              <a:ext cx="2367365" cy="1214449"/>
            </a:xfrm>
            <a:prstGeom prst="rect">
              <a:avLst/>
            </a:prstGeom>
            <a:noFill/>
            <a:ln w="9525">
              <a:noFill/>
              <a:miter lim="800000"/>
              <a:headEnd/>
              <a:tailEnd/>
            </a:ln>
          </p:spPr>
        </p:pic>
        <p:pic>
          <p:nvPicPr>
            <p:cNvPr id="17" name="Picture 2"/>
            <p:cNvPicPr>
              <a:picLocks noChangeAspect="1" noChangeArrowheads="1"/>
            </p:cNvPicPr>
            <p:nvPr/>
          </p:nvPicPr>
          <p:blipFill>
            <a:blip r:embed="rId10" cstate="screen">
              <a:clrChange>
                <a:clrFrom>
                  <a:srgbClr val="3E4243"/>
                </a:clrFrom>
                <a:clrTo>
                  <a:srgbClr val="3E4243">
                    <a:alpha val="0"/>
                  </a:srgbClr>
                </a:clrTo>
              </a:clrChange>
            </a:blip>
            <a:srcRect/>
            <a:stretch>
              <a:fillRect/>
            </a:stretch>
          </p:blipFill>
          <p:spPr bwMode="auto">
            <a:xfrm>
              <a:off x="5958840" y="1944240"/>
              <a:ext cx="2462784" cy="411480"/>
            </a:xfrm>
            <a:prstGeom prst="rect">
              <a:avLst/>
            </a:prstGeom>
            <a:noFill/>
            <a:ln w="9525">
              <a:noFill/>
              <a:miter lim="800000"/>
              <a:headEnd/>
              <a:tailEnd/>
            </a:ln>
          </p:spPr>
        </p:pic>
        <p:pic>
          <p:nvPicPr>
            <p:cNvPr id="18" name="Picture 2"/>
            <p:cNvPicPr>
              <a:picLocks noChangeAspect="1" noChangeArrowheads="1"/>
            </p:cNvPicPr>
            <p:nvPr/>
          </p:nvPicPr>
          <p:blipFill>
            <a:blip r:embed="rId11" cstate="screen">
              <a:clrChange>
                <a:clrFrom>
                  <a:srgbClr val="3E4243"/>
                </a:clrFrom>
                <a:clrTo>
                  <a:srgbClr val="3E4243">
                    <a:alpha val="0"/>
                  </a:srgbClr>
                </a:clrTo>
              </a:clrChange>
            </a:blip>
            <a:srcRect/>
            <a:stretch>
              <a:fillRect/>
            </a:stretch>
          </p:blipFill>
          <p:spPr bwMode="auto">
            <a:xfrm>
              <a:off x="5958840" y="2550158"/>
              <a:ext cx="2462784" cy="45365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4" name="Google Shape;274;p25"/>
          <p:cNvSpPr txBox="1"/>
          <p:nvPr/>
        </p:nvSpPr>
        <p:spPr>
          <a:xfrm>
            <a:off x="5940190" y="1239774"/>
            <a:ext cx="2736380" cy="2268105"/>
          </a:xfrm>
          <a:prstGeom prst="rect">
            <a:avLst/>
          </a:prstGeom>
          <a:noFill/>
          <a:ln>
            <a:noFill/>
          </a:ln>
        </p:spPr>
        <p:txBody>
          <a:bodyPr spcFirstLastPara="1" wrap="square" lIns="0" tIns="0" rIns="0" bIns="0" anchor="t" anchorCtr="0">
            <a:noAutofit/>
          </a:bodyPr>
          <a:lstStyle/>
          <a:p>
            <a:pPr marL="457200" marR="0" lvl="0" indent="-317500" algn="l" rtl="0">
              <a:lnSpc>
                <a:spcPct val="120000"/>
              </a:lnSpc>
              <a:spcBef>
                <a:spcPts val="0"/>
              </a:spcBef>
              <a:spcAft>
                <a:spcPts val="600"/>
              </a:spcAft>
              <a:buClr>
                <a:srgbClr val="FFFFFF"/>
              </a:buClr>
              <a:buSzPts val="1400"/>
              <a:buChar char="●"/>
            </a:pPr>
            <a:r>
              <a:rPr lang="en-GB" b="1" dirty="0">
                <a:solidFill>
                  <a:srgbClr val="FFFFFF"/>
                </a:solidFill>
                <a:latin typeface="Arial"/>
                <a:ea typeface="Arial"/>
                <a:cs typeface="Arial"/>
                <a:sym typeface="Arial"/>
              </a:rPr>
              <a:t>2x T92 H</a:t>
            </a:r>
            <a:r>
              <a:rPr lang="en-GB" b="1" dirty="0">
                <a:solidFill>
                  <a:schemeClr val="lt1"/>
                </a:solidFill>
              </a:rPr>
              <a:t>₂</a:t>
            </a:r>
            <a:r>
              <a:rPr lang="en-GB" b="1" dirty="0">
                <a:solidFill>
                  <a:srgbClr val="FFFFFF"/>
                </a:solidFill>
                <a:latin typeface="Arial"/>
                <a:ea typeface="Arial"/>
                <a:cs typeface="Arial"/>
                <a:sym typeface="Arial"/>
              </a:rPr>
              <a:t>0 </a:t>
            </a:r>
            <a:r>
              <a:rPr lang="en-GB" b="1" dirty="0" smtClean="0">
                <a:solidFill>
                  <a:srgbClr val="FFFFFF"/>
                </a:solidFill>
                <a:latin typeface="Arial"/>
                <a:ea typeface="Arial"/>
                <a:cs typeface="Arial"/>
                <a:sym typeface="Arial"/>
              </a:rPr>
              <a:t>walkie-talkies</a:t>
            </a:r>
            <a:endParaRPr b="1" dirty="0">
              <a:solidFill>
                <a:srgbClr val="FFFFFF"/>
              </a:solidFill>
              <a:latin typeface="Arial"/>
              <a:ea typeface="Arial"/>
              <a:cs typeface="Arial"/>
              <a:sym typeface="Arial"/>
            </a:endParaRPr>
          </a:p>
          <a:p>
            <a:pPr marL="457200" lvl="0" indent="-317500" algn="l" rtl="0">
              <a:lnSpc>
                <a:spcPct val="120000"/>
              </a:lnSpc>
              <a:spcBef>
                <a:spcPts val="0"/>
              </a:spcBef>
              <a:spcAft>
                <a:spcPts val="600"/>
              </a:spcAft>
              <a:buClr>
                <a:srgbClr val="FFFFFF"/>
              </a:buClr>
              <a:buSzPts val="1400"/>
              <a:buChar char="●"/>
            </a:pPr>
            <a:r>
              <a:rPr lang="en-GB" b="1" dirty="0">
                <a:solidFill>
                  <a:schemeClr val="lt1"/>
                </a:solidFill>
              </a:rPr>
              <a:t>1x </a:t>
            </a:r>
            <a:r>
              <a:rPr lang="en-GB" b="1" dirty="0" smtClean="0">
                <a:solidFill>
                  <a:schemeClr val="lt1"/>
                </a:solidFill>
              </a:rPr>
              <a:t>Carry </a:t>
            </a:r>
            <a:r>
              <a:rPr lang="en-GB" b="1" dirty="0">
                <a:solidFill>
                  <a:schemeClr val="lt1"/>
                </a:solidFill>
              </a:rPr>
              <a:t>Case</a:t>
            </a:r>
            <a:endParaRPr b="1" dirty="0">
              <a:solidFill>
                <a:srgbClr val="FFFFFF"/>
              </a:solidFill>
            </a:endParaRPr>
          </a:p>
          <a:p>
            <a:pPr marL="457200" marR="0" lvl="0" indent="-317500" algn="l" rtl="0">
              <a:lnSpc>
                <a:spcPct val="120000"/>
              </a:lnSpc>
              <a:spcBef>
                <a:spcPts val="0"/>
              </a:spcBef>
              <a:spcAft>
                <a:spcPts val="600"/>
              </a:spcAft>
              <a:buClr>
                <a:srgbClr val="FFFFFF"/>
              </a:buClr>
              <a:buSzPts val="1400"/>
              <a:buFont typeface="Arial"/>
              <a:buChar char="●"/>
            </a:pPr>
            <a:r>
              <a:rPr lang="en-GB" b="1" dirty="0">
                <a:solidFill>
                  <a:srgbClr val="FFFFFF"/>
                </a:solidFill>
                <a:latin typeface="Arial"/>
                <a:ea typeface="Arial"/>
                <a:cs typeface="Arial"/>
                <a:sym typeface="Arial"/>
              </a:rPr>
              <a:t>2x Whistle </a:t>
            </a:r>
            <a:r>
              <a:rPr lang="en-GB" b="1" dirty="0">
                <a:solidFill>
                  <a:srgbClr val="FFFFFF"/>
                </a:solidFill>
              </a:rPr>
              <a:t>B</a:t>
            </a:r>
            <a:r>
              <a:rPr lang="en-GB" b="1" dirty="0">
                <a:solidFill>
                  <a:srgbClr val="FFFFFF"/>
                </a:solidFill>
                <a:latin typeface="Arial"/>
                <a:ea typeface="Arial"/>
                <a:cs typeface="Arial"/>
                <a:sym typeface="Arial"/>
              </a:rPr>
              <a:t>elt </a:t>
            </a:r>
            <a:r>
              <a:rPr lang="en-GB" b="1" dirty="0">
                <a:solidFill>
                  <a:srgbClr val="FFFFFF"/>
                </a:solidFill>
              </a:rPr>
              <a:t>C</a:t>
            </a:r>
            <a:r>
              <a:rPr lang="en-GB" b="1" dirty="0">
                <a:solidFill>
                  <a:srgbClr val="FFFFFF"/>
                </a:solidFill>
                <a:latin typeface="Arial"/>
                <a:ea typeface="Arial"/>
                <a:cs typeface="Arial"/>
                <a:sym typeface="Arial"/>
              </a:rPr>
              <a:t>lips</a:t>
            </a:r>
            <a:endParaRPr dirty="0">
              <a:solidFill>
                <a:srgbClr val="FFFFFF"/>
              </a:solidFill>
            </a:endParaRPr>
          </a:p>
          <a:p>
            <a:pPr marL="457200" marR="0" lvl="0" indent="-317500" algn="l" rtl="0">
              <a:lnSpc>
                <a:spcPct val="120000"/>
              </a:lnSpc>
              <a:spcBef>
                <a:spcPts val="0"/>
              </a:spcBef>
              <a:spcAft>
                <a:spcPts val="600"/>
              </a:spcAft>
              <a:buClr>
                <a:srgbClr val="FFFFFF"/>
              </a:buClr>
              <a:buSzPts val="1400"/>
              <a:buFont typeface="Arial"/>
              <a:buChar char="●"/>
            </a:pPr>
            <a:r>
              <a:rPr lang="en-GB" b="1" dirty="0">
                <a:solidFill>
                  <a:srgbClr val="FFFFFF"/>
                </a:solidFill>
                <a:latin typeface="Arial"/>
                <a:ea typeface="Arial"/>
                <a:cs typeface="Arial"/>
                <a:sym typeface="Arial"/>
              </a:rPr>
              <a:t>2x </a:t>
            </a:r>
            <a:r>
              <a:rPr lang="en-GB" b="1" dirty="0" err="1">
                <a:solidFill>
                  <a:srgbClr val="FFFFFF"/>
                </a:solidFill>
                <a:latin typeface="Arial"/>
                <a:ea typeface="Arial"/>
                <a:cs typeface="Arial"/>
                <a:sym typeface="Arial"/>
              </a:rPr>
              <a:t>NiMH</a:t>
            </a:r>
            <a:r>
              <a:rPr lang="en-GB" b="1" dirty="0">
                <a:solidFill>
                  <a:srgbClr val="FFFFFF"/>
                </a:solidFill>
                <a:latin typeface="Arial"/>
                <a:ea typeface="Arial"/>
                <a:cs typeface="Arial"/>
                <a:sym typeface="Arial"/>
              </a:rPr>
              <a:t> </a:t>
            </a:r>
            <a:r>
              <a:rPr lang="en-GB" b="1" dirty="0">
                <a:solidFill>
                  <a:srgbClr val="FFFFFF"/>
                </a:solidFill>
              </a:rPr>
              <a:t>B</a:t>
            </a:r>
            <a:r>
              <a:rPr lang="en-GB" b="1" dirty="0">
                <a:solidFill>
                  <a:srgbClr val="FFFFFF"/>
                </a:solidFill>
                <a:latin typeface="Arial"/>
                <a:ea typeface="Arial"/>
                <a:cs typeface="Arial"/>
                <a:sym typeface="Arial"/>
              </a:rPr>
              <a:t>attery </a:t>
            </a:r>
            <a:r>
              <a:rPr lang="en-GB" b="1" dirty="0">
                <a:solidFill>
                  <a:srgbClr val="FFFFFF"/>
                </a:solidFill>
              </a:rPr>
              <a:t>P</a:t>
            </a:r>
            <a:r>
              <a:rPr lang="en-GB" b="1" dirty="0">
                <a:solidFill>
                  <a:srgbClr val="FFFFFF"/>
                </a:solidFill>
                <a:latin typeface="Arial"/>
                <a:ea typeface="Arial"/>
                <a:cs typeface="Arial"/>
                <a:sym typeface="Arial"/>
              </a:rPr>
              <a:t>acks</a:t>
            </a:r>
            <a:endParaRPr dirty="0">
              <a:solidFill>
                <a:srgbClr val="FFFFFF"/>
              </a:solidFill>
            </a:endParaRPr>
          </a:p>
          <a:p>
            <a:pPr marL="457200" marR="0" lvl="0" indent="-317500" algn="l" rtl="0">
              <a:lnSpc>
                <a:spcPct val="120000"/>
              </a:lnSpc>
              <a:spcBef>
                <a:spcPts val="0"/>
              </a:spcBef>
              <a:spcAft>
                <a:spcPts val="600"/>
              </a:spcAft>
              <a:buClr>
                <a:srgbClr val="FFFFFF"/>
              </a:buClr>
              <a:buSzPts val="1400"/>
              <a:buChar char="●"/>
            </a:pPr>
            <a:r>
              <a:rPr lang="en-GB" b="1" dirty="0">
                <a:solidFill>
                  <a:srgbClr val="FFFFFF"/>
                </a:solidFill>
                <a:latin typeface="Arial"/>
                <a:ea typeface="Arial"/>
                <a:cs typeface="Arial"/>
                <a:sym typeface="Arial"/>
              </a:rPr>
              <a:t>1x </a:t>
            </a:r>
            <a:r>
              <a:rPr lang="en-GB" b="1" dirty="0" smtClean="0">
                <a:solidFill>
                  <a:srgbClr val="FFFFFF"/>
                </a:solidFill>
                <a:latin typeface="Arial"/>
                <a:ea typeface="Arial"/>
                <a:cs typeface="Arial"/>
                <a:sym typeface="Arial"/>
              </a:rPr>
              <a:t>UK </a:t>
            </a:r>
            <a:r>
              <a:rPr lang="en-GB" b="1" dirty="0" smtClean="0">
                <a:solidFill>
                  <a:srgbClr val="FFFFFF"/>
                </a:solidFill>
              </a:rPr>
              <a:t>Mains </a:t>
            </a:r>
            <a:r>
              <a:rPr lang="en-GB" b="1" dirty="0">
                <a:solidFill>
                  <a:srgbClr val="FFFFFF"/>
                </a:solidFill>
              </a:rPr>
              <a:t>Charger</a:t>
            </a:r>
            <a:endParaRPr dirty="0">
              <a:solidFill>
                <a:srgbClr val="FFFFFF"/>
              </a:solidFill>
            </a:endParaRPr>
          </a:p>
          <a:p>
            <a:pPr marL="457200" marR="0" lvl="0" indent="-317500" algn="l" rtl="0">
              <a:lnSpc>
                <a:spcPct val="120000"/>
              </a:lnSpc>
              <a:spcBef>
                <a:spcPts val="0"/>
              </a:spcBef>
              <a:spcAft>
                <a:spcPts val="600"/>
              </a:spcAft>
              <a:buClr>
                <a:srgbClr val="FFFFFF"/>
              </a:buClr>
              <a:buSzPts val="1400"/>
              <a:buChar char="●"/>
            </a:pPr>
            <a:r>
              <a:rPr lang="en-GB" b="1" dirty="0">
                <a:solidFill>
                  <a:srgbClr val="FFFFFF"/>
                </a:solidFill>
              </a:rPr>
              <a:t>1</a:t>
            </a:r>
            <a:r>
              <a:rPr lang="en-GB" b="1" dirty="0">
                <a:solidFill>
                  <a:srgbClr val="FFFFFF"/>
                </a:solidFill>
                <a:latin typeface="Arial"/>
                <a:ea typeface="Arial"/>
                <a:cs typeface="Arial"/>
                <a:sym typeface="Arial"/>
              </a:rPr>
              <a:t>x </a:t>
            </a:r>
            <a:r>
              <a:rPr lang="en-GB" b="1" dirty="0" smtClean="0">
                <a:solidFill>
                  <a:srgbClr val="FFFFFF"/>
                </a:solidFill>
                <a:latin typeface="Arial"/>
                <a:ea typeface="Arial"/>
                <a:cs typeface="Arial"/>
                <a:sym typeface="Arial"/>
              </a:rPr>
              <a:t>EURO </a:t>
            </a:r>
            <a:r>
              <a:rPr lang="en-GB" b="1" dirty="0">
                <a:solidFill>
                  <a:srgbClr val="FFFFFF"/>
                </a:solidFill>
              </a:rPr>
              <a:t>Mains Charger</a:t>
            </a:r>
            <a:endParaRPr dirty="0">
              <a:solidFill>
                <a:srgbClr val="FFFFFF"/>
              </a:solidFill>
            </a:endParaRPr>
          </a:p>
          <a:p>
            <a:pPr marL="457200" marR="0" lvl="0" indent="-317500" algn="l" rtl="0">
              <a:lnSpc>
                <a:spcPct val="120000"/>
              </a:lnSpc>
              <a:spcBef>
                <a:spcPts val="0"/>
              </a:spcBef>
              <a:spcAft>
                <a:spcPts val="600"/>
              </a:spcAft>
              <a:buClr>
                <a:srgbClr val="FFFFFF"/>
              </a:buClr>
              <a:buSzPts val="1400"/>
              <a:buFont typeface="Arial"/>
              <a:buChar char="●"/>
            </a:pPr>
            <a:r>
              <a:rPr lang="en-GB" b="1" dirty="0">
                <a:solidFill>
                  <a:srgbClr val="FFFFFF"/>
                </a:solidFill>
                <a:latin typeface="Arial"/>
                <a:ea typeface="Arial"/>
                <a:cs typeface="Arial"/>
                <a:sym typeface="Arial"/>
              </a:rPr>
              <a:t>User </a:t>
            </a:r>
            <a:r>
              <a:rPr lang="en-GB" b="1" dirty="0">
                <a:solidFill>
                  <a:srgbClr val="FFFFFF"/>
                </a:solidFill>
              </a:rPr>
              <a:t>D</a:t>
            </a:r>
            <a:r>
              <a:rPr lang="en-GB" b="1" dirty="0">
                <a:solidFill>
                  <a:srgbClr val="FFFFFF"/>
                </a:solidFill>
                <a:latin typeface="Arial"/>
                <a:ea typeface="Arial"/>
                <a:cs typeface="Arial"/>
                <a:sym typeface="Arial"/>
              </a:rPr>
              <a:t>ocumentation</a:t>
            </a:r>
            <a:endParaRPr dirty="0">
              <a:solidFill>
                <a:srgbClr val="FFFFFF"/>
              </a:solidFill>
            </a:endParaRPr>
          </a:p>
          <a:p>
            <a:pPr marL="0" marR="0" lvl="0" indent="0" algn="l" rtl="0">
              <a:lnSpc>
                <a:spcPct val="120000"/>
              </a:lnSpc>
              <a:spcBef>
                <a:spcPts val="0"/>
              </a:spcBef>
              <a:spcAft>
                <a:spcPts val="600"/>
              </a:spcAft>
              <a:buNone/>
            </a:pPr>
            <a:endParaRPr sz="1500" dirty="0">
              <a:solidFill>
                <a:srgbClr val="FFFFFF"/>
              </a:solidFill>
              <a:latin typeface="Arial"/>
              <a:ea typeface="Arial"/>
              <a:cs typeface="Arial"/>
              <a:sym typeface="Arial"/>
            </a:endParaRPr>
          </a:p>
        </p:txBody>
      </p:sp>
      <p:pic>
        <p:nvPicPr>
          <p:cNvPr id="275" name="Google Shape;275;p25"/>
          <p:cNvPicPr preferRelativeResize="0"/>
          <p:nvPr/>
        </p:nvPicPr>
        <p:blipFill>
          <a:blip r:embed="rId3" cstate="screen">
            <a:alphaModFix/>
          </a:blip>
          <a:stretch>
            <a:fillRect/>
          </a:stretch>
        </p:blipFill>
        <p:spPr>
          <a:xfrm>
            <a:off x="905954" y="1083722"/>
            <a:ext cx="6402426" cy="3809449"/>
          </a:xfrm>
          <a:prstGeom prst="rect">
            <a:avLst/>
          </a:prstGeom>
          <a:noFill/>
          <a:ln>
            <a:noFill/>
          </a:ln>
        </p:spPr>
      </p:pic>
      <p:sp>
        <p:nvSpPr>
          <p:cNvPr id="7" name="Google Shape;88;p15"/>
          <p:cNvSpPr txBox="1">
            <a:spLocks/>
          </p:cNvSpPr>
          <p:nvPr/>
        </p:nvSpPr>
        <p:spPr>
          <a:xfrm>
            <a:off x="3091311" y="355110"/>
            <a:ext cx="5284593" cy="532800"/>
          </a:xfrm>
          <a:prstGeom prst="rect">
            <a:avLst/>
          </a:prstGeom>
          <a:noFill/>
          <a:ln>
            <a:noFill/>
          </a:ln>
        </p:spPr>
        <p:txBody>
          <a:bodyPr spcFirstLastPara="1" wrap="square" lIns="91425" tIns="91425" rIns="91425" bIns="91425" anchor="ctr" anchorCtr="0">
            <a:noAutofit/>
          </a:bodyPr>
          <a:lstStyle/>
          <a:p>
            <a:pPr lvl="0">
              <a:buSzPts val="1400"/>
            </a:pPr>
            <a:r>
              <a:rPr lang="en-GB" sz="3600" b="1" dirty="0" smtClean="0">
                <a:solidFill>
                  <a:srgbClr val="FFF430"/>
                </a:solidFill>
              </a:rPr>
              <a:t>PACK CONTENTS</a:t>
            </a:r>
            <a:endParaRPr kumimoji="0" lang="en-GB" sz="3600" b="1" i="0" u="none" strike="noStrike" kern="0" cap="none" spc="0" normalizeH="0" baseline="0" noProof="0" dirty="0">
              <a:ln>
                <a:noFill/>
              </a:ln>
              <a:solidFill>
                <a:srgbClr val="FFF430"/>
              </a:solidFill>
              <a:effectLst/>
              <a:uLnTx/>
              <a:uFillTx/>
              <a:latin typeface="Arial"/>
              <a:ea typeface="Arial"/>
              <a:cs typeface="Arial"/>
              <a:sym typeface="Arial"/>
            </a:endParaRPr>
          </a:p>
        </p:txBody>
      </p:sp>
      <p:pic>
        <p:nvPicPr>
          <p:cNvPr id="8" name="Google Shape;90;p15"/>
          <p:cNvPicPr preferRelativeResize="0"/>
          <p:nvPr/>
        </p:nvPicPr>
        <p:blipFill rotWithShape="1">
          <a:blip r:embed="rId4" cstate="screen">
            <a:alphaModFix/>
          </a:blip>
          <a:srcRect/>
          <a:stretch/>
        </p:blipFill>
        <p:spPr>
          <a:xfrm>
            <a:off x="878975" y="382686"/>
            <a:ext cx="1936675" cy="532656"/>
          </a:xfrm>
          <a:prstGeom prst="rect">
            <a:avLst/>
          </a:prstGeom>
          <a:noFill/>
          <a:ln>
            <a:noFill/>
          </a:ln>
        </p:spPr>
      </p:pic>
      <p:cxnSp>
        <p:nvCxnSpPr>
          <p:cNvPr id="9" name="Straight Connector 8"/>
          <p:cNvCxnSpPr/>
          <p:nvPr/>
        </p:nvCxnSpPr>
        <p:spPr>
          <a:xfrm>
            <a:off x="2990755" y="397014"/>
            <a:ext cx="0" cy="504000"/>
          </a:xfrm>
          <a:prstGeom prst="line">
            <a:avLst/>
          </a:prstGeom>
          <a:ln w="38100">
            <a:solidFill>
              <a:srgbClr val="FFF43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3" name="Google Shape;283;p26"/>
          <p:cNvSpPr txBox="1"/>
          <p:nvPr/>
        </p:nvSpPr>
        <p:spPr>
          <a:xfrm rot="-5400000">
            <a:off x="4465282" y="590100"/>
            <a:ext cx="963000" cy="7857900"/>
          </a:xfrm>
          <a:prstGeom prst="rect">
            <a:avLst/>
          </a:prstGeom>
          <a:solidFill>
            <a:srgbClr val="A5A5A5">
              <a:alpha val="749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i="0" u="none" strike="noStrike" cap="none">
              <a:solidFill>
                <a:srgbClr val="FFFFFF"/>
              </a:solidFill>
              <a:latin typeface="Arial"/>
              <a:ea typeface="Arial"/>
              <a:cs typeface="Arial"/>
              <a:sym typeface="Arial"/>
            </a:endParaRPr>
          </a:p>
        </p:txBody>
      </p:sp>
      <p:sp>
        <p:nvSpPr>
          <p:cNvPr id="284" name="Google Shape;284;p26"/>
          <p:cNvSpPr txBox="1"/>
          <p:nvPr/>
        </p:nvSpPr>
        <p:spPr>
          <a:xfrm rot="-5400000">
            <a:off x="529050" y="4358177"/>
            <a:ext cx="971100" cy="3249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00"/>
              <a:buFont typeface="Arial"/>
              <a:buNone/>
            </a:pPr>
            <a:r>
              <a:rPr lang="en-GB" sz="1200" i="0" u="none" strike="noStrike" cap="none">
                <a:solidFill>
                  <a:srgbClr val="FFFFFF"/>
                </a:solidFill>
                <a:latin typeface="Arial"/>
                <a:ea typeface="Arial"/>
                <a:cs typeface="Arial"/>
                <a:sym typeface="Arial"/>
              </a:rPr>
              <a:t>ENTRY </a:t>
            </a:r>
            <a:endParaRPr sz="1200" i="0" u="none" strike="noStrike" cap="none">
              <a:solidFill>
                <a:srgbClr val="FFFFFF"/>
              </a:solidFill>
              <a:latin typeface="Arial"/>
              <a:ea typeface="Arial"/>
              <a:cs typeface="Arial"/>
              <a:sym typeface="Arial"/>
            </a:endParaRPr>
          </a:p>
        </p:txBody>
      </p:sp>
      <p:sp>
        <p:nvSpPr>
          <p:cNvPr id="285" name="Google Shape;285;p26"/>
          <p:cNvSpPr txBox="1"/>
          <p:nvPr/>
        </p:nvSpPr>
        <p:spPr>
          <a:xfrm rot="-5400000">
            <a:off x="4465282" y="-424326"/>
            <a:ext cx="963000" cy="7857900"/>
          </a:xfrm>
          <a:prstGeom prst="rect">
            <a:avLst/>
          </a:prstGeom>
          <a:solidFill>
            <a:srgbClr val="7F7F7F">
              <a:alpha val="7294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i="0" u="none" strike="noStrike" cap="none">
              <a:solidFill>
                <a:srgbClr val="FFFFFF"/>
              </a:solidFill>
              <a:latin typeface="Arial"/>
              <a:ea typeface="Arial"/>
              <a:cs typeface="Arial"/>
              <a:sym typeface="Arial"/>
            </a:endParaRPr>
          </a:p>
        </p:txBody>
      </p:sp>
      <p:sp>
        <p:nvSpPr>
          <p:cNvPr id="286" name="Google Shape;286;p26"/>
          <p:cNvSpPr txBox="1"/>
          <p:nvPr/>
        </p:nvSpPr>
        <p:spPr>
          <a:xfrm rot="-5400000">
            <a:off x="525309" y="3334735"/>
            <a:ext cx="978600" cy="3249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00"/>
              <a:buFont typeface="Arial"/>
              <a:buNone/>
            </a:pPr>
            <a:r>
              <a:rPr lang="en-GB" sz="1200" i="0" u="none" strike="noStrike" cap="none">
                <a:solidFill>
                  <a:srgbClr val="FFFFFF"/>
                </a:solidFill>
                <a:latin typeface="Arial"/>
                <a:ea typeface="Arial"/>
                <a:cs typeface="Arial"/>
                <a:sym typeface="Arial"/>
              </a:rPr>
              <a:t>MID</a:t>
            </a:r>
            <a:endParaRPr sz="1200" i="0" u="none" strike="noStrike" cap="none">
              <a:solidFill>
                <a:srgbClr val="FFFFFF"/>
              </a:solidFill>
              <a:latin typeface="Arial"/>
              <a:ea typeface="Arial"/>
              <a:cs typeface="Arial"/>
              <a:sym typeface="Arial"/>
            </a:endParaRPr>
          </a:p>
        </p:txBody>
      </p:sp>
      <p:sp>
        <p:nvSpPr>
          <p:cNvPr id="287" name="Google Shape;287;p26"/>
          <p:cNvSpPr txBox="1"/>
          <p:nvPr/>
        </p:nvSpPr>
        <p:spPr>
          <a:xfrm rot="-5400000">
            <a:off x="4465282" y="-1438754"/>
            <a:ext cx="963000" cy="7857900"/>
          </a:xfrm>
          <a:prstGeom prst="rect">
            <a:avLst/>
          </a:prstGeom>
          <a:solidFill>
            <a:srgbClr val="666666">
              <a:alpha val="782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i="0" u="none" strike="noStrike" cap="none">
              <a:solidFill>
                <a:srgbClr val="FFFFFF"/>
              </a:solidFill>
              <a:latin typeface="Arial"/>
              <a:ea typeface="Arial"/>
              <a:cs typeface="Arial"/>
              <a:sym typeface="Arial"/>
            </a:endParaRPr>
          </a:p>
        </p:txBody>
      </p:sp>
      <p:sp>
        <p:nvSpPr>
          <p:cNvPr id="288" name="Google Shape;288;p26"/>
          <p:cNvSpPr txBox="1"/>
          <p:nvPr/>
        </p:nvSpPr>
        <p:spPr>
          <a:xfrm rot="-5400000">
            <a:off x="536250" y="2330750"/>
            <a:ext cx="956700" cy="3249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00"/>
              <a:buFont typeface="Arial"/>
              <a:buNone/>
            </a:pPr>
            <a:r>
              <a:rPr lang="en-GB" sz="1200" i="0" u="none" strike="noStrike" cap="none">
                <a:solidFill>
                  <a:srgbClr val="FFFFFF"/>
                </a:solidFill>
                <a:latin typeface="Arial"/>
                <a:ea typeface="Arial"/>
                <a:cs typeface="Arial"/>
                <a:sym typeface="Arial"/>
              </a:rPr>
              <a:t>HIGH</a:t>
            </a:r>
            <a:endParaRPr sz="1200" i="0" u="none" strike="noStrike" cap="none">
              <a:solidFill>
                <a:srgbClr val="FFFFFF"/>
              </a:solidFill>
              <a:latin typeface="Arial"/>
              <a:ea typeface="Arial"/>
              <a:cs typeface="Arial"/>
              <a:sym typeface="Arial"/>
            </a:endParaRPr>
          </a:p>
        </p:txBody>
      </p:sp>
      <p:grpSp>
        <p:nvGrpSpPr>
          <p:cNvPr id="289" name="Google Shape;289;p26"/>
          <p:cNvGrpSpPr/>
          <p:nvPr/>
        </p:nvGrpSpPr>
        <p:grpSpPr>
          <a:xfrm>
            <a:off x="852150" y="994029"/>
            <a:ext cx="8022544" cy="962997"/>
            <a:chOff x="236560" y="1142913"/>
            <a:chExt cx="8627319" cy="1266601"/>
          </a:xfrm>
        </p:grpSpPr>
        <p:sp>
          <p:nvSpPr>
            <p:cNvPr id="290" name="Google Shape;290;p26"/>
            <p:cNvSpPr txBox="1"/>
            <p:nvPr/>
          </p:nvSpPr>
          <p:spPr>
            <a:xfrm rot="-5400000">
              <a:off x="4005979" y="-2448386"/>
              <a:ext cx="1266600" cy="8449200"/>
            </a:xfrm>
            <a:prstGeom prst="rect">
              <a:avLst/>
            </a:prstGeom>
            <a:solidFill>
              <a:srgbClr val="3FA2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200" i="0" u="none" strike="noStrike" cap="none">
                <a:solidFill>
                  <a:srgbClr val="FFFFFF"/>
                </a:solidFill>
                <a:latin typeface="Arial"/>
                <a:ea typeface="Arial"/>
                <a:cs typeface="Arial"/>
                <a:sym typeface="Arial"/>
              </a:endParaRPr>
            </a:p>
          </p:txBody>
        </p:sp>
        <p:sp>
          <p:nvSpPr>
            <p:cNvPr id="291" name="Google Shape;291;p26"/>
            <p:cNvSpPr txBox="1"/>
            <p:nvPr/>
          </p:nvSpPr>
          <p:spPr>
            <a:xfrm rot="-5400000">
              <a:off x="-224990" y="1604463"/>
              <a:ext cx="1266600" cy="343500"/>
            </a:xfrm>
            <a:prstGeom prst="rect">
              <a:avLst/>
            </a:prstGeom>
            <a:solidFill>
              <a:srgbClr val="3FA2FF"/>
            </a:solid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300"/>
                <a:buFont typeface="Arial"/>
                <a:buNone/>
              </a:pPr>
              <a:r>
                <a:rPr lang="en-GB" sz="1200" i="0" u="none" strike="noStrike" cap="none">
                  <a:solidFill>
                    <a:srgbClr val="FFFFFF"/>
                  </a:solidFill>
                  <a:latin typeface="Arial"/>
                  <a:ea typeface="Arial"/>
                  <a:cs typeface="Arial"/>
                  <a:sym typeface="Arial"/>
                </a:rPr>
                <a:t>VERTICAL</a:t>
              </a:r>
              <a:endParaRPr sz="1200" i="0" u="none" strike="noStrike" cap="none">
                <a:solidFill>
                  <a:srgbClr val="FFFFFF"/>
                </a:solidFill>
                <a:latin typeface="Arial"/>
                <a:ea typeface="Arial"/>
                <a:cs typeface="Arial"/>
                <a:sym typeface="Arial"/>
              </a:endParaRPr>
            </a:p>
          </p:txBody>
        </p:sp>
      </p:grpSp>
      <p:pic>
        <p:nvPicPr>
          <p:cNvPr id="292" name="Google Shape;292;p26" descr="T81 front.jpg"/>
          <p:cNvPicPr preferRelativeResize="0">
            <a:picLocks noChangeAspect="1"/>
          </p:cNvPicPr>
          <p:nvPr/>
        </p:nvPicPr>
        <p:blipFill rotWithShape="1">
          <a:blip r:embed="rId3" cstate="screen">
            <a:alphaModFix/>
          </a:blip>
          <a:srcRect/>
          <a:stretch/>
        </p:blipFill>
        <p:spPr>
          <a:xfrm>
            <a:off x="3710276" y="973556"/>
            <a:ext cx="463987" cy="1025681"/>
          </a:xfrm>
          <a:prstGeom prst="rect">
            <a:avLst/>
          </a:prstGeom>
          <a:noFill/>
          <a:ln>
            <a:noFill/>
          </a:ln>
        </p:spPr>
      </p:pic>
      <p:pic>
        <p:nvPicPr>
          <p:cNvPr id="296" name="Google Shape;296;p26" descr="T 50 Front green screen.jpg"/>
          <p:cNvPicPr preferRelativeResize="0">
            <a:picLocks noChangeAspect="1"/>
          </p:cNvPicPr>
          <p:nvPr/>
        </p:nvPicPr>
        <p:blipFill rotWithShape="1">
          <a:blip r:embed="rId4" cstate="screen">
            <a:alphaModFix/>
          </a:blip>
          <a:srcRect/>
          <a:stretch/>
        </p:blipFill>
        <p:spPr>
          <a:xfrm>
            <a:off x="2598592" y="3037330"/>
            <a:ext cx="420964" cy="961200"/>
          </a:xfrm>
          <a:prstGeom prst="rect">
            <a:avLst/>
          </a:prstGeom>
          <a:noFill/>
          <a:ln>
            <a:noFill/>
          </a:ln>
        </p:spPr>
      </p:pic>
      <p:sp>
        <p:nvSpPr>
          <p:cNvPr id="297" name="Google Shape;297;p26"/>
          <p:cNvSpPr txBox="1"/>
          <p:nvPr/>
        </p:nvSpPr>
        <p:spPr>
          <a:xfrm>
            <a:off x="1516320" y="3381849"/>
            <a:ext cx="1080000" cy="432000"/>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r>
              <a:rPr lang="en-GB" sz="1200" b="1" dirty="0" err="1">
                <a:solidFill>
                  <a:srgbClr val="FFFFFF"/>
                </a:solidFill>
                <a:latin typeface="Arial"/>
                <a:ea typeface="Arial"/>
                <a:cs typeface="Arial"/>
                <a:sym typeface="Arial"/>
              </a:rPr>
              <a:t>TLKR</a:t>
            </a:r>
            <a:r>
              <a:rPr lang="en-GB" sz="1200" b="1" dirty="0">
                <a:solidFill>
                  <a:srgbClr val="FFFFFF"/>
                </a:solidFill>
                <a:latin typeface="Arial"/>
                <a:ea typeface="Arial"/>
                <a:cs typeface="Arial"/>
                <a:sym typeface="Arial"/>
              </a:rPr>
              <a:t> </a:t>
            </a:r>
            <a:endParaRPr lang="en-GB" sz="1200" b="1" dirty="0" smtClean="0">
              <a:solidFill>
                <a:srgbClr val="FFFFFF"/>
              </a:solidFill>
              <a:latin typeface="Arial"/>
              <a:ea typeface="Arial"/>
              <a:cs typeface="Arial"/>
              <a:sym typeface="Arial"/>
            </a:endParaRPr>
          </a:p>
          <a:p>
            <a:pPr marL="0" marR="0" lvl="0" indent="0" algn="r" rtl="0">
              <a:spcBef>
                <a:spcPts val="0"/>
              </a:spcBef>
              <a:spcAft>
                <a:spcPts val="0"/>
              </a:spcAft>
              <a:buNone/>
            </a:pPr>
            <a:r>
              <a:rPr lang="en-GB" sz="1200" b="1" dirty="0" smtClean="0">
                <a:solidFill>
                  <a:srgbClr val="FFFFFF"/>
                </a:solidFill>
                <a:latin typeface="Arial"/>
                <a:ea typeface="Arial"/>
                <a:cs typeface="Arial"/>
                <a:sym typeface="Arial"/>
              </a:rPr>
              <a:t>T50</a:t>
            </a:r>
            <a:endParaRPr sz="1200" b="1" dirty="0">
              <a:solidFill>
                <a:srgbClr val="FFFFFF"/>
              </a:solidFill>
              <a:latin typeface="Arial"/>
              <a:ea typeface="Arial"/>
              <a:cs typeface="Arial"/>
              <a:sym typeface="Arial"/>
            </a:endParaRPr>
          </a:p>
        </p:txBody>
      </p:sp>
      <p:sp>
        <p:nvSpPr>
          <p:cNvPr id="298" name="Google Shape;298;p26"/>
          <p:cNvSpPr txBox="1"/>
          <p:nvPr/>
        </p:nvSpPr>
        <p:spPr>
          <a:xfrm>
            <a:off x="2879290" y="4386972"/>
            <a:ext cx="1080000" cy="432000"/>
          </a:xfrm>
          <a:prstGeom prst="rect">
            <a:avLst/>
          </a:prstGeom>
          <a:noFill/>
          <a:ln>
            <a:noFill/>
          </a:ln>
        </p:spPr>
        <p:txBody>
          <a:bodyPr spcFirstLastPara="1" wrap="square" lIns="0" tIns="45700" rIns="0" bIns="45700" anchor="t" anchorCtr="0">
            <a:noAutofit/>
          </a:bodyPr>
          <a:lstStyle/>
          <a:p>
            <a:pPr marL="0" marR="0" lvl="0" indent="0" rtl="0">
              <a:spcBef>
                <a:spcPts val="0"/>
              </a:spcBef>
              <a:spcAft>
                <a:spcPts val="0"/>
              </a:spcAft>
              <a:buNone/>
            </a:pPr>
            <a:r>
              <a:rPr lang="en-GB" sz="1200" b="1" dirty="0" err="1">
                <a:solidFill>
                  <a:srgbClr val="FFFFFF"/>
                </a:solidFill>
                <a:latin typeface="Arial"/>
                <a:ea typeface="Arial"/>
                <a:cs typeface="Arial"/>
                <a:sym typeface="Arial"/>
              </a:rPr>
              <a:t>TLKR</a:t>
            </a:r>
            <a:r>
              <a:rPr lang="en-GB" sz="1200" b="1" dirty="0">
                <a:solidFill>
                  <a:srgbClr val="FFFFFF"/>
                </a:solidFill>
                <a:latin typeface="Arial"/>
                <a:ea typeface="Arial"/>
                <a:cs typeface="Arial"/>
                <a:sym typeface="Arial"/>
              </a:rPr>
              <a:t> </a:t>
            </a:r>
            <a:endParaRPr lang="en-GB" sz="1200" b="1" dirty="0" smtClean="0">
              <a:solidFill>
                <a:srgbClr val="FFFFFF"/>
              </a:solidFill>
              <a:latin typeface="Arial"/>
              <a:ea typeface="Arial"/>
              <a:cs typeface="Arial"/>
              <a:sym typeface="Arial"/>
            </a:endParaRPr>
          </a:p>
          <a:p>
            <a:pPr marL="0" marR="0" lvl="0" indent="0" rtl="0">
              <a:spcBef>
                <a:spcPts val="0"/>
              </a:spcBef>
              <a:spcAft>
                <a:spcPts val="0"/>
              </a:spcAft>
              <a:buNone/>
            </a:pPr>
            <a:r>
              <a:rPr lang="en-GB" sz="1200" b="1" dirty="0" smtClean="0">
                <a:solidFill>
                  <a:srgbClr val="FFFFFF"/>
                </a:solidFill>
                <a:latin typeface="Arial"/>
                <a:ea typeface="Arial"/>
                <a:cs typeface="Arial"/>
                <a:sym typeface="Arial"/>
              </a:rPr>
              <a:t>T40/41</a:t>
            </a:r>
            <a:endParaRPr sz="1200" b="1" dirty="0">
              <a:solidFill>
                <a:srgbClr val="FFFFFF"/>
              </a:solidFill>
              <a:latin typeface="Arial"/>
              <a:ea typeface="Arial"/>
              <a:cs typeface="Arial"/>
              <a:sym typeface="Arial"/>
            </a:endParaRPr>
          </a:p>
        </p:txBody>
      </p:sp>
      <p:sp>
        <p:nvSpPr>
          <p:cNvPr id="300" name="Google Shape;300;p26"/>
          <p:cNvSpPr txBox="1"/>
          <p:nvPr/>
        </p:nvSpPr>
        <p:spPr>
          <a:xfrm>
            <a:off x="4137267" y="1327034"/>
            <a:ext cx="1080000" cy="432000"/>
          </a:xfrm>
          <a:prstGeom prst="rect">
            <a:avLst/>
          </a:prstGeom>
          <a:noFill/>
          <a:ln>
            <a:noFill/>
          </a:ln>
        </p:spPr>
        <p:txBody>
          <a:bodyPr spcFirstLastPara="1" wrap="square" lIns="0" tIns="45700" rIns="0" bIns="45700" anchor="t" anchorCtr="0">
            <a:noAutofit/>
          </a:bodyPr>
          <a:lstStyle/>
          <a:p>
            <a:pPr marL="0" marR="0" lvl="0" indent="0" rtl="0">
              <a:spcBef>
                <a:spcPts val="0"/>
              </a:spcBef>
              <a:spcAft>
                <a:spcPts val="0"/>
              </a:spcAft>
              <a:buNone/>
            </a:pPr>
            <a:r>
              <a:rPr lang="en-GB" sz="1200" b="1" dirty="0" err="1">
                <a:solidFill>
                  <a:srgbClr val="FFFFFF"/>
                </a:solidFill>
                <a:latin typeface="Arial"/>
                <a:ea typeface="Arial"/>
                <a:cs typeface="Arial"/>
                <a:sym typeface="Arial"/>
              </a:rPr>
              <a:t>TLKR</a:t>
            </a:r>
            <a:r>
              <a:rPr lang="en-GB" sz="1200" b="1" dirty="0">
                <a:solidFill>
                  <a:srgbClr val="FFFFFF"/>
                </a:solidFill>
                <a:latin typeface="Arial"/>
                <a:ea typeface="Arial"/>
                <a:cs typeface="Arial"/>
                <a:sym typeface="Arial"/>
              </a:rPr>
              <a:t> </a:t>
            </a:r>
            <a:endParaRPr lang="en-GB" sz="1200" b="1" dirty="0" smtClean="0">
              <a:solidFill>
                <a:srgbClr val="FFFFFF"/>
              </a:solidFill>
              <a:latin typeface="Arial"/>
              <a:ea typeface="Arial"/>
              <a:cs typeface="Arial"/>
              <a:sym typeface="Arial"/>
            </a:endParaRPr>
          </a:p>
          <a:p>
            <a:pPr marL="0" marR="0" lvl="0" indent="0" rtl="0">
              <a:spcBef>
                <a:spcPts val="0"/>
              </a:spcBef>
              <a:spcAft>
                <a:spcPts val="0"/>
              </a:spcAft>
              <a:buNone/>
            </a:pPr>
            <a:r>
              <a:rPr lang="en-GB" sz="1200" b="1" dirty="0" smtClean="0">
                <a:solidFill>
                  <a:srgbClr val="FFFFFF"/>
                </a:solidFill>
                <a:latin typeface="Arial"/>
                <a:ea typeface="Arial"/>
                <a:cs typeface="Arial"/>
                <a:sym typeface="Arial"/>
              </a:rPr>
              <a:t>T81 HUNTER </a:t>
            </a:r>
            <a:r>
              <a:rPr lang="en-GB" sz="1200" b="1" dirty="0">
                <a:solidFill>
                  <a:srgbClr val="FFFFFF"/>
                </a:solidFill>
                <a:latin typeface="Arial"/>
                <a:ea typeface="Arial"/>
                <a:cs typeface="Arial"/>
                <a:sym typeface="Arial"/>
              </a:rPr>
              <a:t>(SINGLE)</a:t>
            </a:r>
            <a:endParaRPr sz="1200" b="1" dirty="0">
              <a:solidFill>
                <a:srgbClr val="FFFFFF"/>
              </a:solidFill>
              <a:latin typeface="Arial"/>
              <a:ea typeface="Arial"/>
              <a:cs typeface="Arial"/>
              <a:sym typeface="Arial"/>
            </a:endParaRPr>
          </a:p>
        </p:txBody>
      </p:sp>
      <p:grpSp>
        <p:nvGrpSpPr>
          <p:cNvPr id="56" name="Group 55"/>
          <p:cNvGrpSpPr/>
          <p:nvPr/>
        </p:nvGrpSpPr>
        <p:grpSpPr>
          <a:xfrm>
            <a:off x="1296257" y="4097120"/>
            <a:ext cx="1551079" cy="867406"/>
            <a:chOff x="1259681" y="3859376"/>
            <a:chExt cx="1551079" cy="867406"/>
          </a:xfrm>
        </p:grpSpPr>
        <p:pic>
          <p:nvPicPr>
            <p:cNvPr id="293" name="Google Shape;293;p26" descr="T 40 Front.jpg"/>
            <p:cNvPicPr preferRelativeResize="0"/>
            <p:nvPr/>
          </p:nvPicPr>
          <p:blipFill rotWithShape="1">
            <a:blip r:embed="rId5" cstate="screen">
              <a:alphaModFix/>
            </a:blip>
            <a:srcRect/>
            <a:stretch/>
          </p:blipFill>
          <p:spPr>
            <a:xfrm>
              <a:off x="1259681" y="3859376"/>
              <a:ext cx="300038" cy="867406"/>
            </a:xfrm>
            <a:prstGeom prst="rect">
              <a:avLst/>
            </a:prstGeom>
            <a:noFill/>
            <a:ln>
              <a:noFill/>
            </a:ln>
          </p:spPr>
        </p:pic>
        <p:pic>
          <p:nvPicPr>
            <p:cNvPr id="294" name="Google Shape;294;p26" descr="T41 Blue front.jpg"/>
            <p:cNvPicPr preferRelativeResize="0">
              <a:picLocks noChangeAspect="1"/>
            </p:cNvPicPr>
            <p:nvPr/>
          </p:nvPicPr>
          <p:blipFill rotWithShape="1">
            <a:blip r:embed="rId6" cstate="screen">
              <a:alphaModFix/>
            </a:blip>
            <a:srcRect/>
            <a:stretch/>
          </p:blipFill>
          <p:spPr>
            <a:xfrm>
              <a:off x="1568489" y="3875812"/>
              <a:ext cx="295275" cy="834395"/>
            </a:xfrm>
            <a:prstGeom prst="rect">
              <a:avLst/>
            </a:prstGeom>
            <a:noFill/>
            <a:ln>
              <a:noFill/>
            </a:ln>
          </p:spPr>
        </p:pic>
        <p:pic>
          <p:nvPicPr>
            <p:cNvPr id="295" name="Google Shape;295;p26" descr="T41 Orange front.jpg"/>
            <p:cNvPicPr preferRelativeResize="0">
              <a:picLocks noChangeAspect="1"/>
            </p:cNvPicPr>
            <p:nvPr/>
          </p:nvPicPr>
          <p:blipFill rotWithShape="1">
            <a:blip r:embed="rId7" cstate="screen">
              <a:alphaModFix/>
            </a:blip>
            <a:srcRect/>
            <a:stretch/>
          </p:blipFill>
          <p:spPr>
            <a:xfrm>
              <a:off x="1872533" y="3880493"/>
              <a:ext cx="300037" cy="831600"/>
            </a:xfrm>
            <a:prstGeom prst="rect">
              <a:avLst/>
            </a:prstGeom>
            <a:noFill/>
            <a:ln>
              <a:noFill/>
            </a:ln>
          </p:spPr>
        </p:pic>
        <p:pic>
          <p:nvPicPr>
            <p:cNvPr id="301" name="Google Shape;301;p26" descr="Consumer-TLKR-T41-Cherry-Pink-front-Reed.tif"/>
            <p:cNvPicPr preferRelativeResize="0">
              <a:picLocks noChangeAspect="1"/>
            </p:cNvPicPr>
            <p:nvPr/>
          </p:nvPicPr>
          <p:blipFill rotWithShape="1">
            <a:blip r:embed="rId8" cstate="screen">
              <a:alphaModFix/>
            </a:blip>
            <a:srcRect/>
            <a:stretch/>
          </p:blipFill>
          <p:spPr>
            <a:xfrm>
              <a:off x="2181339" y="3873434"/>
              <a:ext cx="305284" cy="799200"/>
            </a:xfrm>
            <a:prstGeom prst="rect">
              <a:avLst/>
            </a:prstGeom>
            <a:noFill/>
            <a:ln>
              <a:noFill/>
            </a:ln>
          </p:spPr>
        </p:pic>
        <p:pic>
          <p:nvPicPr>
            <p:cNvPr id="302" name="Google Shape;302;p26" descr="Consumer-TLKR-T41-Energize-Green-front-Reed.tif"/>
            <p:cNvPicPr preferRelativeResize="0">
              <a:picLocks noChangeAspect="1"/>
            </p:cNvPicPr>
            <p:nvPr/>
          </p:nvPicPr>
          <p:blipFill rotWithShape="1">
            <a:blip r:embed="rId9" cstate="screen">
              <a:alphaModFix/>
            </a:blip>
            <a:srcRect/>
            <a:stretch/>
          </p:blipFill>
          <p:spPr>
            <a:xfrm>
              <a:off x="2495393" y="3911428"/>
              <a:ext cx="315367" cy="766800"/>
            </a:xfrm>
            <a:prstGeom prst="rect">
              <a:avLst/>
            </a:prstGeom>
            <a:noFill/>
            <a:ln>
              <a:noFill/>
            </a:ln>
          </p:spPr>
        </p:pic>
      </p:grpSp>
      <p:sp>
        <p:nvSpPr>
          <p:cNvPr id="303" name="Google Shape;303;p26"/>
          <p:cNvSpPr txBox="1"/>
          <p:nvPr/>
        </p:nvSpPr>
        <p:spPr>
          <a:xfrm>
            <a:off x="7908458" y="1327034"/>
            <a:ext cx="1080000" cy="432000"/>
          </a:xfrm>
          <a:prstGeom prst="rect">
            <a:avLst/>
          </a:prstGeom>
          <a:noFill/>
          <a:ln>
            <a:noFill/>
          </a:ln>
        </p:spPr>
        <p:txBody>
          <a:bodyPr spcFirstLastPara="1" wrap="square" lIns="0" tIns="45700" rIns="0" bIns="45700" anchor="t" anchorCtr="0">
            <a:noAutofit/>
          </a:bodyPr>
          <a:lstStyle/>
          <a:p>
            <a:pPr marL="0" marR="0" lvl="0" indent="0" rtl="0">
              <a:spcBef>
                <a:spcPts val="0"/>
              </a:spcBef>
              <a:spcAft>
                <a:spcPts val="0"/>
              </a:spcAft>
              <a:buNone/>
            </a:pPr>
            <a:r>
              <a:rPr lang="en-GB" sz="1200" b="1" dirty="0" err="1">
                <a:solidFill>
                  <a:srgbClr val="FFFFFF"/>
                </a:solidFill>
              </a:rPr>
              <a:t>TALKABOUT</a:t>
            </a:r>
            <a:r>
              <a:rPr lang="en-GB" sz="1200" b="1" dirty="0">
                <a:solidFill>
                  <a:srgbClr val="FFFFFF"/>
                </a:solidFill>
              </a:rPr>
              <a:t> </a:t>
            </a:r>
            <a:r>
              <a:rPr lang="en-GB" sz="1200" b="1" dirty="0">
                <a:solidFill>
                  <a:schemeClr val="lt1"/>
                </a:solidFill>
              </a:rPr>
              <a:t>T92 H₂0</a:t>
            </a:r>
            <a:endParaRPr sz="1200" b="1" dirty="0">
              <a:solidFill>
                <a:srgbClr val="FFFFFF"/>
              </a:solidFill>
            </a:endParaRPr>
          </a:p>
        </p:txBody>
      </p:sp>
      <p:sp>
        <p:nvSpPr>
          <p:cNvPr id="306" name="Google Shape;306;p26"/>
          <p:cNvSpPr txBox="1"/>
          <p:nvPr/>
        </p:nvSpPr>
        <p:spPr>
          <a:xfrm>
            <a:off x="6455353" y="3381849"/>
            <a:ext cx="1080000" cy="432000"/>
          </a:xfrm>
          <a:prstGeom prst="rect">
            <a:avLst/>
          </a:prstGeom>
          <a:noFill/>
          <a:ln>
            <a:noFill/>
          </a:ln>
        </p:spPr>
        <p:txBody>
          <a:bodyPr spcFirstLastPara="1" wrap="square" lIns="0" tIns="45700" rIns="0" bIns="45700" anchor="t" anchorCtr="0">
            <a:noAutofit/>
          </a:bodyPr>
          <a:lstStyle/>
          <a:p>
            <a:pPr marL="0" marR="0" lvl="0" indent="0" rtl="0">
              <a:spcBef>
                <a:spcPts val="0"/>
              </a:spcBef>
              <a:spcAft>
                <a:spcPts val="0"/>
              </a:spcAft>
              <a:buNone/>
            </a:pPr>
            <a:r>
              <a:rPr lang="en-GB" sz="1200" b="1" dirty="0" err="1" smtClean="0">
                <a:solidFill>
                  <a:srgbClr val="FFFFFF"/>
                </a:solidFill>
                <a:latin typeface="Arial"/>
                <a:ea typeface="Arial"/>
                <a:cs typeface="Arial"/>
                <a:sym typeface="Arial"/>
              </a:rPr>
              <a:t>TALKABOUT</a:t>
            </a:r>
            <a:r>
              <a:rPr lang="en-GB" sz="1200" b="1" dirty="0" smtClean="0">
                <a:solidFill>
                  <a:srgbClr val="FFFFFF"/>
                </a:solidFill>
                <a:latin typeface="Arial"/>
                <a:ea typeface="Arial"/>
                <a:cs typeface="Arial"/>
                <a:sym typeface="Arial"/>
              </a:rPr>
              <a:t> </a:t>
            </a:r>
            <a:r>
              <a:rPr lang="en-GB" sz="1200" b="1" dirty="0">
                <a:solidFill>
                  <a:srgbClr val="FFFFFF"/>
                </a:solidFill>
                <a:latin typeface="Arial"/>
                <a:ea typeface="Arial"/>
                <a:cs typeface="Arial"/>
                <a:sym typeface="Arial"/>
              </a:rPr>
              <a:t>T62</a:t>
            </a:r>
            <a:endParaRPr sz="1200" b="1" dirty="0">
              <a:solidFill>
                <a:srgbClr val="FFFFFF"/>
              </a:solidFill>
            </a:endParaRPr>
          </a:p>
        </p:txBody>
      </p:sp>
      <p:grpSp>
        <p:nvGrpSpPr>
          <p:cNvPr id="58" name="Group 57"/>
          <p:cNvGrpSpPr/>
          <p:nvPr/>
        </p:nvGrpSpPr>
        <p:grpSpPr>
          <a:xfrm>
            <a:off x="6439091" y="1899077"/>
            <a:ext cx="1017651" cy="1080724"/>
            <a:chOff x="6676835" y="1862501"/>
            <a:chExt cx="1017651" cy="1080724"/>
          </a:xfrm>
        </p:grpSpPr>
        <p:pic>
          <p:nvPicPr>
            <p:cNvPr id="309" name="Google Shape;309;p26"/>
            <p:cNvPicPr preferRelativeResize="0">
              <a:picLocks noChangeAspect="1"/>
            </p:cNvPicPr>
            <p:nvPr/>
          </p:nvPicPr>
          <p:blipFill>
            <a:blip r:embed="rId10" cstate="screen">
              <a:alphaModFix/>
            </a:blip>
            <a:srcRect/>
            <a:stretch>
              <a:fillRect/>
            </a:stretch>
          </p:blipFill>
          <p:spPr>
            <a:xfrm>
              <a:off x="7334917" y="1862502"/>
              <a:ext cx="359569" cy="1080723"/>
            </a:xfrm>
            <a:prstGeom prst="rect">
              <a:avLst/>
            </a:prstGeom>
            <a:noFill/>
            <a:ln>
              <a:noFill/>
            </a:ln>
          </p:spPr>
        </p:pic>
        <p:pic>
          <p:nvPicPr>
            <p:cNvPr id="310" name="Google Shape;310;p26"/>
            <p:cNvPicPr preferRelativeResize="0">
              <a:picLocks noChangeAspect="1"/>
            </p:cNvPicPr>
            <p:nvPr/>
          </p:nvPicPr>
          <p:blipFill>
            <a:blip r:embed="rId11" cstate="screen">
              <a:alphaModFix/>
            </a:blip>
            <a:srcRect/>
            <a:stretch>
              <a:fillRect/>
            </a:stretch>
          </p:blipFill>
          <p:spPr>
            <a:xfrm>
              <a:off x="6676835" y="1862501"/>
              <a:ext cx="361950" cy="1080724"/>
            </a:xfrm>
            <a:prstGeom prst="rect">
              <a:avLst/>
            </a:prstGeom>
            <a:noFill/>
            <a:ln>
              <a:noFill/>
            </a:ln>
          </p:spPr>
        </p:pic>
      </p:grpSp>
      <p:grpSp>
        <p:nvGrpSpPr>
          <p:cNvPr id="57" name="Group 56"/>
          <p:cNvGrpSpPr/>
          <p:nvPr/>
        </p:nvGrpSpPr>
        <p:grpSpPr>
          <a:xfrm>
            <a:off x="3024538" y="2980379"/>
            <a:ext cx="1057918" cy="1022400"/>
            <a:chOff x="1108616" y="2454091"/>
            <a:chExt cx="1057918" cy="1022400"/>
          </a:xfrm>
        </p:grpSpPr>
        <p:pic>
          <p:nvPicPr>
            <p:cNvPr id="311" name="Google Shape;311;p26"/>
            <p:cNvPicPr preferRelativeResize="0">
              <a:picLocks noChangeAspect="1"/>
            </p:cNvPicPr>
            <p:nvPr/>
          </p:nvPicPr>
          <p:blipFill>
            <a:blip r:embed="rId12" cstate="screen">
              <a:alphaModFix/>
            </a:blip>
            <a:stretch>
              <a:fillRect/>
            </a:stretch>
          </p:blipFill>
          <p:spPr>
            <a:xfrm>
              <a:off x="1108616" y="2517700"/>
              <a:ext cx="691641" cy="936000"/>
            </a:xfrm>
            <a:prstGeom prst="rect">
              <a:avLst/>
            </a:prstGeom>
            <a:noFill/>
            <a:ln>
              <a:noFill/>
            </a:ln>
          </p:spPr>
        </p:pic>
        <p:pic>
          <p:nvPicPr>
            <p:cNvPr id="312" name="Google Shape;312;p26"/>
            <p:cNvPicPr preferRelativeResize="0">
              <a:picLocks noChangeAspect="1"/>
            </p:cNvPicPr>
            <p:nvPr/>
          </p:nvPicPr>
          <p:blipFill>
            <a:blip r:embed="rId13" cstate="screen">
              <a:alphaModFix/>
            </a:blip>
            <a:stretch>
              <a:fillRect/>
            </a:stretch>
          </p:blipFill>
          <p:spPr>
            <a:xfrm>
              <a:off x="1395064" y="2454091"/>
              <a:ext cx="771470" cy="1022400"/>
            </a:xfrm>
            <a:prstGeom prst="rect">
              <a:avLst/>
            </a:prstGeom>
            <a:noFill/>
            <a:ln>
              <a:noFill/>
            </a:ln>
          </p:spPr>
        </p:pic>
      </p:grpSp>
      <p:pic>
        <p:nvPicPr>
          <p:cNvPr id="319" name="Google Shape;319;p26"/>
          <p:cNvPicPr preferRelativeResize="0">
            <a:picLocks noChangeAspect="1"/>
          </p:cNvPicPr>
          <p:nvPr/>
        </p:nvPicPr>
        <p:blipFill rotWithShape="1">
          <a:blip r:embed="rId14" cstate="screen">
            <a:alphaModFix/>
          </a:blip>
          <a:srcRect/>
          <a:stretch/>
        </p:blipFill>
        <p:spPr>
          <a:xfrm>
            <a:off x="7527843" y="937612"/>
            <a:ext cx="369810" cy="1040418"/>
          </a:xfrm>
          <a:prstGeom prst="rect">
            <a:avLst/>
          </a:prstGeom>
          <a:noFill/>
          <a:ln>
            <a:noFill/>
          </a:ln>
        </p:spPr>
      </p:pic>
      <p:sp>
        <p:nvSpPr>
          <p:cNvPr id="42" name="Google Shape;88;p15"/>
          <p:cNvSpPr txBox="1">
            <a:spLocks/>
          </p:cNvSpPr>
          <p:nvPr/>
        </p:nvSpPr>
        <p:spPr>
          <a:xfrm>
            <a:off x="3091311" y="355110"/>
            <a:ext cx="5284593" cy="532800"/>
          </a:xfrm>
          <a:prstGeom prst="rect">
            <a:avLst/>
          </a:prstGeom>
          <a:noFill/>
          <a:ln>
            <a:noFill/>
          </a:ln>
        </p:spPr>
        <p:txBody>
          <a:bodyPr spcFirstLastPara="1" wrap="square" lIns="91425" tIns="91425" rIns="91425" bIns="91425" anchor="ctr" anchorCtr="0">
            <a:noAutofit/>
          </a:bodyPr>
          <a:lstStyle/>
          <a:p>
            <a:pPr lvl="0">
              <a:buSzPts val="1400"/>
            </a:pPr>
            <a:r>
              <a:rPr lang="en-GB" sz="3600" b="1" dirty="0" smtClean="0">
                <a:solidFill>
                  <a:srgbClr val="FFF430"/>
                </a:solidFill>
              </a:rPr>
              <a:t>POSITIONING</a:t>
            </a:r>
            <a:endParaRPr kumimoji="0" lang="en-GB" sz="3600" b="1" i="0" u="none" strike="noStrike" kern="0" cap="none" spc="0" normalizeH="0" baseline="0" noProof="0" dirty="0">
              <a:ln>
                <a:noFill/>
              </a:ln>
              <a:solidFill>
                <a:srgbClr val="FFF430"/>
              </a:solidFill>
              <a:effectLst/>
              <a:uLnTx/>
              <a:uFillTx/>
              <a:latin typeface="Arial"/>
              <a:ea typeface="Arial"/>
              <a:cs typeface="Arial"/>
              <a:sym typeface="Arial"/>
            </a:endParaRPr>
          </a:p>
        </p:txBody>
      </p:sp>
      <p:pic>
        <p:nvPicPr>
          <p:cNvPr id="43" name="Google Shape;90;p15"/>
          <p:cNvPicPr preferRelativeResize="0"/>
          <p:nvPr/>
        </p:nvPicPr>
        <p:blipFill rotWithShape="1">
          <a:blip r:embed="rId15" cstate="screen">
            <a:alphaModFix/>
          </a:blip>
          <a:srcRect/>
          <a:stretch/>
        </p:blipFill>
        <p:spPr>
          <a:xfrm>
            <a:off x="878975" y="382686"/>
            <a:ext cx="1936675" cy="532656"/>
          </a:xfrm>
          <a:prstGeom prst="rect">
            <a:avLst/>
          </a:prstGeom>
          <a:noFill/>
          <a:ln>
            <a:noFill/>
          </a:ln>
        </p:spPr>
      </p:pic>
      <p:cxnSp>
        <p:nvCxnSpPr>
          <p:cNvPr id="44" name="Straight Connector 43"/>
          <p:cNvCxnSpPr/>
          <p:nvPr/>
        </p:nvCxnSpPr>
        <p:spPr>
          <a:xfrm>
            <a:off x="2990755" y="397014"/>
            <a:ext cx="0" cy="504000"/>
          </a:xfrm>
          <a:prstGeom prst="line">
            <a:avLst/>
          </a:prstGeom>
          <a:ln w="38100">
            <a:solidFill>
              <a:srgbClr val="FFF430"/>
            </a:solidFill>
          </a:ln>
        </p:spPr>
        <p:style>
          <a:lnRef idx="1">
            <a:schemeClr val="accent1"/>
          </a:lnRef>
          <a:fillRef idx="0">
            <a:schemeClr val="accent1"/>
          </a:fillRef>
          <a:effectRef idx="0">
            <a:schemeClr val="accent1"/>
          </a:effectRef>
          <a:fontRef idx="minor">
            <a:schemeClr val="tx1"/>
          </a:fontRef>
        </p:style>
      </p:cxnSp>
      <p:sp>
        <p:nvSpPr>
          <p:cNvPr id="299" name="Google Shape;299;p26"/>
          <p:cNvSpPr txBox="1"/>
          <p:nvPr/>
        </p:nvSpPr>
        <p:spPr>
          <a:xfrm>
            <a:off x="3898422" y="3381849"/>
            <a:ext cx="1080000" cy="432000"/>
          </a:xfrm>
          <a:prstGeom prst="rect">
            <a:avLst/>
          </a:prstGeom>
          <a:noFill/>
          <a:ln>
            <a:noFill/>
          </a:ln>
        </p:spPr>
        <p:txBody>
          <a:bodyPr spcFirstLastPara="1" wrap="square" lIns="0" tIns="45700" rIns="0" bIns="45700" anchor="t" anchorCtr="0">
            <a:noAutofit/>
          </a:bodyPr>
          <a:lstStyle/>
          <a:p>
            <a:pPr marL="0" marR="0" lvl="0" indent="0" rtl="0">
              <a:spcBef>
                <a:spcPts val="0"/>
              </a:spcBef>
              <a:spcAft>
                <a:spcPts val="0"/>
              </a:spcAft>
              <a:buNone/>
            </a:pPr>
            <a:r>
              <a:rPr lang="en-GB" sz="1200" b="1" dirty="0" err="1">
                <a:solidFill>
                  <a:srgbClr val="FFFFFF"/>
                </a:solidFill>
                <a:latin typeface="Arial"/>
                <a:ea typeface="Arial"/>
                <a:cs typeface="Arial"/>
                <a:sym typeface="Arial"/>
              </a:rPr>
              <a:t>TLKR</a:t>
            </a:r>
            <a:endParaRPr sz="1200" b="1" dirty="0">
              <a:solidFill>
                <a:srgbClr val="FFFFFF"/>
              </a:solidFill>
            </a:endParaRPr>
          </a:p>
          <a:p>
            <a:pPr marL="0" marR="0" lvl="0" indent="0" rtl="0">
              <a:spcBef>
                <a:spcPts val="0"/>
              </a:spcBef>
              <a:spcAft>
                <a:spcPts val="0"/>
              </a:spcAft>
              <a:buNone/>
            </a:pPr>
            <a:r>
              <a:rPr lang="en-GB" sz="1200" b="1" dirty="0">
                <a:solidFill>
                  <a:srgbClr val="FFFFFF"/>
                </a:solidFill>
                <a:latin typeface="Arial"/>
                <a:ea typeface="Arial"/>
                <a:cs typeface="Arial"/>
                <a:sym typeface="Arial"/>
              </a:rPr>
              <a:t>T60/T61</a:t>
            </a:r>
            <a:endParaRPr sz="1200" b="1" dirty="0">
              <a:solidFill>
                <a:srgbClr val="FFFFFF"/>
              </a:solidFill>
              <a:latin typeface="Arial"/>
              <a:ea typeface="Arial"/>
              <a:cs typeface="Arial"/>
              <a:sym typeface="Arial"/>
            </a:endParaRPr>
          </a:p>
        </p:txBody>
      </p:sp>
      <p:grpSp>
        <p:nvGrpSpPr>
          <p:cNvPr id="54" name="Group 53"/>
          <p:cNvGrpSpPr/>
          <p:nvPr/>
        </p:nvGrpSpPr>
        <p:grpSpPr>
          <a:xfrm>
            <a:off x="4425086" y="4000946"/>
            <a:ext cx="1626319" cy="910800"/>
            <a:chOff x="4937150" y="4066478"/>
            <a:chExt cx="1626319" cy="910800"/>
          </a:xfrm>
        </p:grpSpPr>
        <p:pic>
          <p:nvPicPr>
            <p:cNvPr id="317" name="Google Shape;317;p26"/>
            <p:cNvPicPr preferRelativeResize="0"/>
            <p:nvPr/>
          </p:nvPicPr>
          <p:blipFill>
            <a:blip r:embed="rId16" cstate="screen">
              <a:alphaModFix/>
            </a:blip>
            <a:srcRect/>
            <a:stretch>
              <a:fillRect/>
            </a:stretch>
          </p:blipFill>
          <p:spPr>
            <a:xfrm>
              <a:off x="4937150" y="4091412"/>
              <a:ext cx="311133" cy="880984"/>
            </a:xfrm>
            <a:prstGeom prst="rect">
              <a:avLst/>
            </a:prstGeom>
            <a:noFill/>
            <a:ln>
              <a:noFill/>
            </a:ln>
          </p:spPr>
        </p:pic>
        <p:pic>
          <p:nvPicPr>
            <p:cNvPr id="316" name="Google Shape;316;p26"/>
            <p:cNvPicPr preferRelativeResize="0"/>
            <p:nvPr/>
          </p:nvPicPr>
          <p:blipFill>
            <a:blip r:embed="rId17" cstate="screen">
              <a:alphaModFix/>
            </a:blip>
            <a:srcRect/>
            <a:stretch>
              <a:fillRect/>
            </a:stretch>
          </p:blipFill>
          <p:spPr>
            <a:xfrm>
              <a:off x="5273575" y="4094831"/>
              <a:ext cx="302260" cy="879946"/>
            </a:xfrm>
            <a:prstGeom prst="rect">
              <a:avLst/>
            </a:prstGeom>
            <a:noFill/>
            <a:ln>
              <a:noFill/>
            </a:ln>
          </p:spPr>
        </p:pic>
        <p:pic>
          <p:nvPicPr>
            <p:cNvPr id="314" name="Google Shape;314;p26"/>
            <p:cNvPicPr preferRelativeResize="0">
              <a:picLocks noChangeAspect="1"/>
            </p:cNvPicPr>
            <p:nvPr/>
          </p:nvPicPr>
          <p:blipFill>
            <a:blip r:embed="rId18" cstate="screen">
              <a:alphaModFix/>
            </a:blip>
            <a:srcRect/>
            <a:stretch>
              <a:fillRect/>
            </a:stretch>
          </p:blipFill>
          <p:spPr>
            <a:xfrm>
              <a:off x="5601127" y="4188332"/>
              <a:ext cx="313200" cy="781756"/>
            </a:xfrm>
            <a:prstGeom prst="rect">
              <a:avLst/>
            </a:prstGeom>
            <a:noFill/>
            <a:ln>
              <a:noFill/>
            </a:ln>
          </p:spPr>
        </p:pic>
        <p:pic>
          <p:nvPicPr>
            <p:cNvPr id="313" name="Google Shape;313;p26"/>
            <p:cNvPicPr preferRelativeResize="0">
              <a:picLocks noChangeAspect="1"/>
            </p:cNvPicPr>
            <p:nvPr/>
          </p:nvPicPr>
          <p:blipFill>
            <a:blip r:embed="rId19" cstate="screen">
              <a:alphaModFix/>
            </a:blip>
            <a:srcRect/>
            <a:stretch>
              <a:fillRect/>
            </a:stretch>
          </p:blipFill>
          <p:spPr>
            <a:xfrm>
              <a:off x="5938635" y="4066478"/>
              <a:ext cx="306674" cy="910800"/>
            </a:xfrm>
            <a:prstGeom prst="rect">
              <a:avLst/>
            </a:prstGeom>
            <a:noFill/>
            <a:ln>
              <a:noFill/>
            </a:ln>
          </p:spPr>
        </p:pic>
        <p:pic>
          <p:nvPicPr>
            <p:cNvPr id="315" name="Google Shape;315;p26"/>
            <p:cNvPicPr preferRelativeResize="0">
              <a:picLocks noChangeAspect="1"/>
            </p:cNvPicPr>
            <p:nvPr/>
          </p:nvPicPr>
          <p:blipFill>
            <a:blip r:embed="rId20" cstate="screen">
              <a:alphaModFix/>
            </a:blip>
            <a:srcRect/>
            <a:stretch>
              <a:fillRect/>
            </a:stretch>
          </p:blipFill>
          <p:spPr>
            <a:xfrm>
              <a:off x="6261743" y="4185441"/>
              <a:ext cx="301726" cy="788400"/>
            </a:xfrm>
            <a:prstGeom prst="rect">
              <a:avLst/>
            </a:prstGeom>
            <a:noFill/>
            <a:ln>
              <a:noFill/>
            </a:ln>
          </p:spPr>
        </p:pic>
      </p:grpSp>
      <p:grpSp>
        <p:nvGrpSpPr>
          <p:cNvPr id="59" name="Group 58"/>
          <p:cNvGrpSpPr/>
          <p:nvPr/>
        </p:nvGrpSpPr>
        <p:grpSpPr>
          <a:xfrm>
            <a:off x="5710555" y="3005320"/>
            <a:ext cx="741768" cy="1001572"/>
            <a:chOff x="5866003" y="2996176"/>
            <a:chExt cx="741768" cy="1001572"/>
          </a:xfrm>
        </p:grpSpPr>
        <p:pic>
          <p:nvPicPr>
            <p:cNvPr id="308" name="Google Shape;308;p26" descr="C:\Users\dkvt48\Downloads\TALKABOUT_T62_BLUE_Front_On (2).tif"/>
            <p:cNvPicPr preferRelativeResize="0">
              <a:picLocks noChangeAspect="1"/>
            </p:cNvPicPr>
            <p:nvPr/>
          </p:nvPicPr>
          <p:blipFill rotWithShape="1">
            <a:blip r:embed="rId21" cstate="screen">
              <a:alphaModFix/>
            </a:blip>
            <a:srcRect/>
            <a:stretch/>
          </p:blipFill>
          <p:spPr>
            <a:xfrm>
              <a:off x="5866003" y="3004148"/>
              <a:ext cx="378751" cy="993600"/>
            </a:xfrm>
            <a:prstGeom prst="rect">
              <a:avLst/>
            </a:prstGeom>
            <a:noFill/>
            <a:ln>
              <a:noFill/>
            </a:ln>
          </p:spPr>
        </p:pic>
        <p:pic>
          <p:nvPicPr>
            <p:cNvPr id="307" name="Google Shape;307;p26" descr="C:\Users\dkvt48\Downloads\TALKABOUT_T62_RED_Front_On (3).tif"/>
            <p:cNvPicPr preferRelativeResize="0">
              <a:picLocks noChangeAspect="1"/>
            </p:cNvPicPr>
            <p:nvPr/>
          </p:nvPicPr>
          <p:blipFill rotWithShape="1">
            <a:blip r:embed="rId22" cstate="screen">
              <a:alphaModFix/>
            </a:blip>
            <a:srcRect/>
            <a:stretch/>
          </p:blipFill>
          <p:spPr>
            <a:xfrm>
              <a:off x="6228230" y="2996176"/>
              <a:ext cx="379541" cy="979200"/>
            </a:xfrm>
            <a:prstGeom prst="rect">
              <a:avLst/>
            </a:prstGeom>
            <a:noFill/>
            <a:ln>
              <a:noFill/>
            </a:ln>
          </p:spPr>
        </p:pic>
      </p:grpSp>
      <p:sp>
        <p:nvSpPr>
          <p:cNvPr id="304" name="Google Shape;304;p26"/>
          <p:cNvSpPr txBox="1"/>
          <p:nvPr/>
        </p:nvSpPr>
        <p:spPr>
          <a:xfrm>
            <a:off x="5303408" y="2368808"/>
            <a:ext cx="1080000" cy="432000"/>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r>
              <a:rPr lang="en-GB" sz="1200" b="1" dirty="0" err="1">
                <a:solidFill>
                  <a:srgbClr val="FFFFFF"/>
                </a:solidFill>
                <a:latin typeface="Arial"/>
                <a:ea typeface="Arial"/>
                <a:cs typeface="Arial"/>
                <a:sym typeface="Arial"/>
              </a:rPr>
              <a:t>TALKABOUT</a:t>
            </a:r>
            <a:endParaRPr sz="1200" b="1" dirty="0">
              <a:solidFill>
                <a:srgbClr val="FFFFFF"/>
              </a:solidFill>
            </a:endParaRPr>
          </a:p>
          <a:p>
            <a:pPr marL="0" marR="0" lvl="0" indent="0" algn="r" rtl="0">
              <a:spcBef>
                <a:spcPts val="0"/>
              </a:spcBef>
              <a:spcAft>
                <a:spcPts val="0"/>
              </a:spcAft>
              <a:buNone/>
            </a:pPr>
            <a:r>
              <a:rPr lang="en-GB" sz="1200" b="1" dirty="0">
                <a:solidFill>
                  <a:srgbClr val="FFFFFF"/>
                </a:solidFill>
                <a:latin typeface="Arial"/>
                <a:ea typeface="Arial"/>
                <a:cs typeface="Arial"/>
                <a:sym typeface="Arial"/>
              </a:rPr>
              <a:t>T82</a:t>
            </a:r>
            <a:endParaRPr sz="1200" b="1" dirty="0">
              <a:solidFill>
                <a:srgbClr val="FFFFFF"/>
              </a:solidFill>
            </a:endParaRPr>
          </a:p>
        </p:txBody>
      </p:sp>
      <p:sp>
        <p:nvSpPr>
          <p:cNvPr id="305" name="Google Shape;305;p26"/>
          <p:cNvSpPr/>
          <p:nvPr/>
        </p:nvSpPr>
        <p:spPr>
          <a:xfrm>
            <a:off x="7477408" y="2368808"/>
            <a:ext cx="1080000" cy="432000"/>
          </a:xfrm>
          <a:prstGeom prst="rect">
            <a:avLst/>
          </a:prstGeom>
          <a:noFill/>
          <a:ln>
            <a:noFill/>
          </a:ln>
        </p:spPr>
        <p:txBody>
          <a:bodyPr spcFirstLastPara="1" wrap="square" lIns="0" tIns="45700" rIns="0" bIns="45700" anchor="t" anchorCtr="0">
            <a:noAutofit/>
          </a:bodyPr>
          <a:lstStyle/>
          <a:p>
            <a:pPr marL="0" marR="0" lvl="0" indent="0" rtl="0">
              <a:spcBef>
                <a:spcPts val="0"/>
              </a:spcBef>
              <a:spcAft>
                <a:spcPts val="0"/>
              </a:spcAft>
              <a:buNone/>
            </a:pPr>
            <a:r>
              <a:rPr lang="en-GB" sz="1200" b="1" dirty="0" err="1" smtClean="0">
                <a:solidFill>
                  <a:srgbClr val="FFFFFF"/>
                </a:solidFill>
                <a:latin typeface="Arial"/>
                <a:ea typeface="Arial"/>
                <a:cs typeface="Arial"/>
                <a:sym typeface="Arial"/>
              </a:rPr>
              <a:t>TALKABOUT</a:t>
            </a:r>
            <a:endParaRPr lang="en-GB" sz="1200" b="1" dirty="0" smtClean="0">
              <a:solidFill>
                <a:srgbClr val="FFFFFF"/>
              </a:solidFill>
              <a:latin typeface="Arial"/>
              <a:ea typeface="Arial"/>
              <a:cs typeface="Arial"/>
              <a:sym typeface="Arial"/>
            </a:endParaRPr>
          </a:p>
          <a:p>
            <a:pPr marL="0" marR="0" lvl="0" indent="0" rtl="0">
              <a:spcBef>
                <a:spcPts val="0"/>
              </a:spcBef>
              <a:spcAft>
                <a:spcPts val="0"/>
              </a:spcAft>
              <a:buNone/>
            </a:pPr>
            <a:r>
              <a:rPr lang="en-GB" sz="1200" b="1" dirty="0" smtClean="0">
                <a:solidFill>
                  <a:srgbClr val="FFFFFF"/>
                </a:solidFill>
                <a:latin typeface="Arial"/>
                <a:ea typeface="Arial"/>
                <a:cs typeface="Arial"/>
                <a:sym typeface="Arial"/>
              </a:rPr>
              <a:t>T82 </a:t>
            </a:r>
            <a:r>
              <a:rPr lang="en-GB" sz="1200" b="1" dirty="0">
                <a:solidFill>
                  <a:srgbClr val="FFFFFF"/>
                </a:solidFill>
                <a:latin typeface="Arial"/>
                <a:ea typeface="Arial"/>
                <a:cs typeface="Arial"/>
                <a:sym typeface="Arial"/>
              </a:rPr>
              <a:t>EXTREME</a:t>
            </a:r>
            <a:endParaRPr sz="1200" b="1" dirty="0">
              <a:solidFill>
                <a:srgbClr val="FFFFFF"/>
              </a:solidFill>
            </a:endParaRPr>
          </a:p>
        </p:txBody>
      </p:sp>
      <p:sp>
        <p:nvSpPr>
          <p:cNvPr id="318" name="Google Shape;318;p26"/>
          <p:cNvSpPr txBox="1"/>
          <p:nvPr/>
        </p:nvSpPr>
        <p:spPr>
          <a:xfrm>
            <a:off x="6085511" y="4386972"/>
            <a:ext cx="1080000" cy="432000"/>
          </a:xfrm>
          <a:prstGeom prst="rect">
            <a:avLst/>
          </a:prstGeom>
          <a:noFill/>
          <a:ln>
            <a:noFill/>
          </a:ln>
        </p:spPr>
        <p:txBody>
          <a:bodyPr spcFirstLastPara="1" wrap="square" lIns="0" tIns="45700" rIns="0" bIns="45700" anchor="t" anchorCtr="0">
            <a:noAutofit/>
          </a:bodyPr>
          <a:lstStyle/>
          <a:p>
            <a:pPr marL="0" marR="0" lvl="0" indent="0" rtl="0">
              <a:spcBef>
                <a:spcPts val="0"/>
              </a:spcBef>
              <a:spcAft>
                <a:spcPts val="0"/>
              </a:spcAft>
              <a:buNone/>
            </a:pPr>
            <a:r>
              <a:rPr lang="en-GB" sz="1200" b="1" dirty="0" err="1">
                <a:solidFill>
                  <a:srgbClr val="FFFFFF"/>
                </a:solidFill>
                <a:latin typeface="Arial"/>
                <a:ea typeface="Arial"/>
                <a:cs typeface="Arial"/>
                <a:sym typeface="Arial"/>
              </a:rPr>
              <a:t>TALKABOUT</a:t>
            </a:r>
            <a:r>
              <a:rPr lang="en-GB" sz="1200" b="1" dirty="0">
                <a:solidFill>
                  <a:srgbClr val="FFFFFF"/>
                </a:solidFill>
                <a:latin typeface="Arial"/>
                <a:ea typeface="Arial"/>
                <a:cs typeface="Arial"/>
                <a:sym typeface="Arial"/>
              </a:rPr>
              <a:t> T</a:t>
            </a:r>
            <a:r>
              <a:rPr lang="en-GB" sz="1200" b="1" dirty="0">
                <a:solidFill>
                  <a:srgbClr val="FFFFFF"/>
                </a:solidFill>
              </a:rPr>
              <a:t>4</a:t>
            </a:r>
            <a:r>
              <a:rPr lang="en-GB" sz="1200" b="1" dirty="0">
                <a:solidFill>
                  <a:srgbClr val="FFFFFF"/>
                </a:solidFill>
                <a:latin typeface="Arial"/>
                <a:ea typeface="Arial"/>
                <a:cs typeface="Arial"/>
                <a:sym typeface="Arial"/>
              </a:rPr>
              <a:t>2</a:t>
            </a:r>
            <a:endParaRPr sz="1200" b="1" dirty="0">
              <a:solidFill>
                <a:srgbClr val="FFFF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graphicFrame>
        <p:nvGraphicFramePr>
          <p:cNvPr id="346" name="Google Shape;346;p29"/>
          <p:cNvGraphicFramePr/>
          <p:nvPr/>
        </p:nvGraphicFramePr>
        <p:xfrm>
          <a:off x="719579" y="1368198"/>
          <a:ext cx="8188533" cy="3118077"/>
        </p:xfrm>
        <a:graphic>
          <a:graphicData uri="http://schemas.openxmlformats.org/drawingml/2006/table">
            <a:tbl>
              <a:tblPr>
                <a:noFill/>
                <a:tableStyleId>{C282D80A-5C90-431A-90A2-8731EA13411E}</a:tableStyleId>
              </a:tblPr>
              <a:tblGrid>
                <a:gridCol w="909837"/>
                <a:gridCol w="909837"/>
                <a:gridCol w="909837"/>
                <a:gridCol w="909837"/>
                <a:gridCol w="909837"/>
                <a:gridCol w="909837"/>
                <a:gridCol w="909837"/>
                <a:gridCol w="909837"/>
                <a:gridCol w="909837"/>
              </a:tblGrid>
              <a:tr h="784350">
                <a:tc>
                  <a:txBody>
                    <a:bodyPr/>
                    <a:lstStyle/>
                    <a:p>
                      <a:pPr marL="0" marR="0" lvl="0" indent="0" algn="ctr" rtl="0">
                        <a:spcBef>
                          <a:spcPts val="0"/>
                        </a:spcBef>
                        <a:spcAft>
                          <a:spcPts val="0"/>
                        </a:spcAft>
                        <a:buNone/>
                      </a:pPr>
                      <a:r>
                        <a:rPr lang="en-GB" sz="1050" b="1" i="0" u="none" strike="noStrike" cap="none" dirty="0">
                          <a:solidFill>
                            <a:srgbClr val="FFFFFF"/>
                          </a:solidFill>
                          <a:latin typeface="Arial"/>
                          <a:ea typeface="Arial"/>
                          <a:cs typeface="Arial"/>
                          <a:sym typeface="Arial"/>
                        </a:rPr>
                        <a:t>Handset  </a:t>
                      </a:r>
                      <a:endParaRPr lang="en-GB" sz="1050" b="1" i="0" u="none" strike="noStrike" cap="none" dirty="0" smtClean="0">
                        <a:solidFill>
                          <a:srgbClr val="FFFFFF"/>
                        </a:solidFill>
                        <a:latin typeface="Arial"/>
                        <a:ea typeface="Arial"/>
                        <a:cs typeface="Arial"/>
                        <a:sym typeface="Arial"/>
                      </a:endParaRPr>
                    </a:p>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W </a:t>
                      </a:r>
                      <a:r>
                        <a:rPr lang="en-GB" sz="1050" b="1" i="0" u="none" strike="noStrike" cap="none" dirty="0">
                          <a:solidFill>
                            <a:srgbClr val="FFFFFF"/>
                          </a:solidFill>
                          <a:latin typeface="Arial"/>
                          <a:ea typeface="Arial"/>
                          <a:cs typeface="Arial"/>
                          <a:sym typeface="Arial"/>
                        </a:rPr>
                        <a:t>x H x </a:t>
                      </a:r>
                      <a:r>
                        <a:rPr lang="en-GB" sz="1050" b="1" i="0" u="none" strike="noStrike" cap="none" dirty="0" smtClean="0">
                          <a:solidFill>
                            <a:srgbClr val="FFFFFF"/>
                          </a:solidFill>
                          <a:latin typeface="Arial"/>
                          <a:ea typeface="Arial"/>
                          <a:cs typeface="Arial"/>
                          <a:sym typeface="Arial"/>
                        </a:rPr>
                        <a:t>D</a:t>
                      </a: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r>
                        <a:rPr lang="en-GB" sz="1050" b="1" i="0" u="none" strike="noStrike" cap="none" dirty="0">
                          <a:solidFill>
                            <a:srgbClr val="FFFFFF"/>
                          </a:solidFill>
                          <a:latin typeface="Arial"/>
                          <a:ea typeface="Arial"/>
                          <a:cs typeface="Arial"/>
                          <a:sym typeface="Arial"/>
                        </a:rPr>
                        <a:t>Handset </a:t>
                      </a:r>
                      <a:endParaRPr lang="en-GB" sz="1050" b="1" i="0" u="none" strike="noStrike" cap="none" dirty="0" smtClean="0">
                        <a:solidFill>
                          <a:srgbClr val="FFFFFF"/>
                        </a:solidFill>
                        <a:latin typeface="Arial"/>
                        <a:ea typeface="Arial"/>
                        <a:cs typeface="Arial"/>
                        <a:sym typeface="Arial"/>
                      </a:endParaRPr>
                    </a:p>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Weight </a:t>
                      </a:r>
                    </a:p>
                    <a:p>
                      <a:pPr marL="0" marR="0" lvl="0" indent="0" algn="ctr" rtl="0">
                        <a:spcBef>
                          <a:spcPts val="0"/>
                        </a:spcBef>
                        <a:spcAft>
                          <a:spcPts val="0"/>
                        </a:spcAft>
                        <a:buNone/>
                      </a:pPr>
                      <a:r>
                        <a:rPr lang="en-GB" sz="700" b="1" i="0" u="none" strike="noStrike" cap="none" dirty="0" smtClean="0">
                          <a:solidFill>
                            <a:srgbClr val="FFFFFF"/>
                          </a:solidFill>
                          <a:latin typeface="Arial"/>
                          <a:ea typeface="Arial"/>
                          <a:cs typeface="Arial"/>
                          <a:sym typeface="Arial"/>
                        </a:rPr>
                        <a:t>(with included </a:t>
                      </a:r>
                    </a:p>
                    <a:p>
                      <a:pPr marL="0" marR="0" lvl="0" indent="0" algn="ctr" rtl="0">
                        <a:spcBef>
                          <a:spcPts val="0"/>
                        </a:spcBef>
                        <a:spcAft>
                          <a:spcPts val="0"/>
                        </a:spcAft>
                        <a:buNone/>
                      </a:pPr>
                      <a:r>
                        <a:rPr lang="en-GB" sz="700" b="1" i="0" u="none" strike="noStrike" cap="none" dirty="0" smtClean="0">
                          <a:solidFill>
                            <a:srgbClr val="FFFFFF"/>
                          </a:solidFill>
                          <a:latin typeface="Arial"/>
                          <a:ea typeface="Arial"/>
                          <a:cs typeface="Arial"/>
                          <a:sym typeface="Arial"/>
                        </a:rPr>
                        <a:t>battery and belt clip)</a:t>
                      </a:r>
                      <a:endParaRPr sz="700" b="1" i="0" u="none" strike="noStrike" cap="none" dirty="0">
                        <a:solidFill>
                          <a:srgbClr val="FFFFFF"/>
                        </a:solidFill>
                        <a:latin typeface="Arial"/>
                        <a:ea typeface="Arial"/>
                        <a:cs typeface="Arial"/>
                        <a:sym typeface="Aria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r>
                        <a:rPr lang="en-GB" sz="1050" b="1" i="0" u="none" strike="noStrike" cap="none" dirty="0">
                          <a:solidFill>
                            <a:srgbClr val="FFFFFF"/>
                          </a:solidFill>
                          <a:latin typeface="Arial"/>
                          <a:ea typeface="Arial"/>
                          <a:cs typeface="Arial"/>
                          <a:sym typeface="Arial"/>
                        </a:rPr>
                        <a:t>Battery </a:t>
                      </a:r>
                      <a:endParaRPr lang="en-GB" sz="1050" b="1" i="0" u="none" strike="noStrike" cap="none" dirty="0" smtClean="0">
                        <a:solidFill>
                          <a:srgbClr val="FFFFFF"/>
                        </a:solidFill>
                        <a:latin typeface="Arial"/>
                        <a:ea typeface="Arial"/>
                        <a:cs typeface="Arial"/>
                        <a:sym typeface="Arial"/>
                      </a:endParaRPr>
                    </a:p>
                    <a:p>
                      <a:pPr marL="0" marR="0" lvl="0" indent="0" algn="ctr" rtl="0">
                        <a:spcBef>
                          <a:spcPts val="0"/>
                        </a:spcBef>
                        <a:spcAft>
                          <a:spcPts val="0"/>
                        </a:spcAft>
                        <a:buNone/>
                      </a:pPr>
                      <a:r>
                        <a:rPr lang="en-GB" sz="700" b="1" i="0" u="none" strike="noStrike" cap="none" dirty="0" smtClean="0">
                          <a:solidFill>
                            <a:srgbClr val="FFFFFF"/>
                          </a:solidFill>
                          <a:latin typeface="Arial"/>
                          <a:ea typeface="Arial"/>
                          <a:cs typeface="Arial"/>
                          <a:sym typeface="Arial"/>
                        </a:rPr>
                        <a:t>Type</a:t>
                      </a:r>
                      <a:r>
                        <a:rPr lang="en-GB" sz="700" b="1" i="0" u="none" strike="noStrike" cap="none" dirty="0">
                          <a:solidFill>
                            <a:srgbClr val="FFFFFF"/>
                          </a:solidFill>
                          <a:latin typeface="Arial"/>
                          <a:ea typeface="Arial"/>
                          <a:cs typeface="Arial"/>
                          <a:sym typeface="Arial"/>
                        </a:rPr>
                        <a:t/>
                      </a:r>
                      <a:br>
                        <a:rPr lang="en-GB" sz="700" b="1" i="0" u="none" strike="noStrike" cap="none" dirty="0">
                          <a:solidFill>
                            <a:srgbClr val="FFFFFF"/>
                          </a:solidFill>
                          <a:latin typeface="Arial"/>
                          <a:ea typeface="Arial"/>
                          <a:cs typeface="Arial"/>
                          <a:sym typeface="Arial"/>
                        </a:rPr>
                      </a:br>
                      <a:r>
                        <a:rPr lang="en-GB" sz="700" b="1" i="0" u="none" strike="noStrike" cap="none" dirty="0">
                          <a:solidFill>
                            <a:srgbClr val="FFFFFF"/>
                          </a:solidFill>
                          <a:latin typeface="Arial"/>
                          <a:ea typeface="Arial"/>
                          <a:cs typeface="Arial"/>
                          <a:sym typeface="Arial"/>
                        </a:rPr>
                        <a:t>(Included)</a:t>
                      </a:r>
                      <a:endParaRPr sz="70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Battery</a:t>
                      </a:r>
                    </a:p>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Weight</a:t>
                      </a:r>
                      <a:endParaRPr sz="1050" b="1" i="0" u="none" strike="noStrike" cap="none" dirty="0">
                        <a:solidFill>
                          <a:srgbClr val="FFFFFF"/>
                        </a:solidFill>
                        <a:latin typeface="Arial"/>
                        <a:ea typeface="Arial"/>
                        <a:cs typeface="Arial"/>
                        <a:sym typeface="Aria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r>
                        <a:rPr lang="en-GB" sz="1050" b="1" i="0" u="none" strike="noStrike" cap="none" dirty="0" err="1" smtClean="0">
                          <a:solidFill>
                            <a:srgbClr val="FFFFFF"/>
                          </a:solidFill>
                          <a:latin typeface="Arial"/>
                          <a:ea typeface="Arial"/>
                          <a:cs typeface="Arial"/>
                          <a:sym typeface="Arial"/>
                        </a:rPr>
                        <a:t>Giftbox</a:t>
                      </a:r>
                      <a:endParaRPr lang="en-GB" sz="1050" b="1" i="0" u="none" strike="noStrike" cap="none" dirty="0" smtClean="0">
                        <a:solidFill>
                          <a:srgbClr val="FFFFFF"/>
                        </a:solidFill>
                        <a:latin typeface="Arial"/>
                        <a:ea typeface="Arial"/>
                        <a:cs typeface="Arial"/>
                        <a:sym typeface="Arial"/>
                      </a:endParaRPr>
                    </a:p>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 </a:t>
                      </a:r>
                      <a:r>
                        <a:rPr lang="en-GB" sz="1050" b="1" i="0" u="none" strike="noStrike" cap="none" dirty="0">
                          <a:solidFill>
                            <a:srgbClr val="FFFFFF"/>
                          </a:solidFill>
                          <a:latin typeface="Arial"/>
                          <a:ea typeface="Arial"/>
                          <a:cs typeface="Arial"/>
                          <a:sym typeface="Arial"/>
                        </a:rPr>
                        <a:t>W x H x </a:t>
                      </a:r>
                      <a:r>
                        <a:rPr lang="en-GB" sz="1050" b="1" i="0" u="none" strike="noStrike" cap="none" dirty="0" smtClean="0">
                          <a:solidFill>
                            <a:srgbClr val="FFFFFF"/>
                          </a:solidFill>
                          <a:latin typeface="Arial"/>
                          <a:ea typeface="Arial"/>
                          <a:cs typeface="Arial"/>
                          <a:sym typeface="Arial"/>
                        </a:rPr>
                        <a:t>D</a:t>
                      </a: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50" b="1" i="0" u="none" strike="noStrike" cap="none" dirty="0" err="1" smtClean="0">
                          <a:solidFill>
                            <a:srgbClr val="FFFFFF"/>
                          </a:solidFill>
                          <a:latin typeface="Arial"/>
                          <a:ea typeface="Arial"/>
                          <a:cs typeface="Arial"/>
                          <a:sym typeface="Arial"/>
                        </a:rPr>
                        <a:t>Giftbox</a:t>
                      </a:r>
                      <a:endParaRPr lang="en-GB" sz="1050" b="1" i="0" u="none" strike="noStrike" cap="none" dirty="0" smtClean="0">
                        <a:solidFill>
                          <a:srgbClr val="FFFFFF"/>
                        </a:solidFill>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50" b="1" i="0" u="none" strike="noStrike" cap="none" dirty="0" smtClean="0">
                          <a:solidFill>
                            <a:srgbClr val="FFFFFF"/>
                          </a:solidFill>
                          <a:latin typeface="Arial"/>
                          <a:ea typeface="Arial"/>
                          <a:cs typeface="Arial"/>
                          <a:sym typeface="Arial"/>
                        </a:rPr>
                        <a:t>Weight</a:t>
                      </a:r>
                    </a:p>
                    <a:p>
                      <a:pPr marL="0" marR="0" lvl="0" indent="0" algn="ctr" rtl="0">
                        <a:spcBef>
                          <a:spcPts val="0"/>
                        </a:spcBef>
                        <a:spcAft>
                          <a:spcPts val="0"/>
                        </a:spcAft>
                        <a:buNone/>
                      </a:pPr>
                      <a:r>
                        <a:rPr lang="en-GB" sz="700" b="1" i="0" u="none" strike="noStrike" cap="none" dirty="0" smtClean="0">
                          <a:solidFill>
                            <a:srgbClr val="FFFFFF"/>
                          </a:solidFill>
                          <a:latin typeface="Arial"/>
                          <a:ea typeface="Arial"/>
                          <a:cs typeface="Arial"/>
                          <a:sym typeface="Arial"/>
                        </a:rPr>
                        <a:t>(</a:t>
                      </a:r>
                      <a:r>
                        <a:rPr lang="en-GB" sz="700" b="1" i="0" u="none" strike="noStrike" cap="none" dirty="0">
                          <a:solidFill>
                            <a:srgbClr val="FFFFFF"/>
                          </a:solidFill>
                          <a:latin typeface="Arial"/>
                          <a:ea typeface="Arial"/>
                          <a:cs typeface="Arial"/>
                          <a:sym typeface="Arial"/>
                        </a:rPr>
                        <a:t>Empty</a:t>
                      </a:r>
                      <a:r>
                        <a:rPr lang="en-GB" sz="700" b="1" i="0" u="none" strike="noStrike" cap="none" dirty="0" smtClean="0">
                          <a:solidFill>
                            <a:srgbClr val="FFFFFF"/>
                          </a:solidFill>
                          <a:latin typeface="Arial"/>
                          <a:ea typeface="Arial"/>
                          <a:cs typeface="Arial"/>
                          <a:sym typeface="Arial"/>
                        </a:rPr>
                        <a:t>)</a:t>
                      </a: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50" b="1" i="0" u="none" strike="noStrike" cap="none" dirty="0" err="1" smtClean="0">
                          <a:solidFill>
                            <a:srgbClr val="FFFFFF"/>
                          </a:solidFill>
                          <a:latin typeface="Arial"/>
                          <a:ea typeface="Arial"/>
                          <a:cs typeface="Arial"/>
                          <a:sym typeface="Arial"/>
                        </a:rPr>
                        <a:t>Giftbox</a:t>
                      </a:r>
                      <a:endParaRPr lang="en-GB" sz="1050" b="1" i="0" u="none" strike="noStrike" cap="none" dirty="0" smtClean="0">
                        <a:solidFill>
                          <a:srgbClr val="FFFFFF"/>
                        </a:solidFill>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50" b="1" i="0" u="none" strike="noStrike" cap="none" dirty="0" smtClean="0">
                          <a:solidFill>
                            <a:srgbClr val="FFFFFF"/>
                          </a:solidFill>
                          <a:latin typeface="Arial"/>
                          <a:ea typeface="Arial"/>
                          <a:cs typeface="Arial"/>
                          <a:sym typeface="Arial"/>
                        </a:rPr>
                        <a:t>Weight</a:t>
                      </a:r>
                    </a:p>
                    <a:p>
                      <a:pPr marL="0" marR="0" lvl="0" indent="0" algn="ctr" rtl="0">
                        <a:spcBef>
                          <a:spcPts val="0"/>
                        </a:spcBef>
                        <a:spcAft>
                          <a:spcPts val="0"/>
                        </a:spcAft>
                        <a:buNone/>
                      </a:pPr>
                      <a:r>
                        <a:rPr lang="en-GB" sz="700" b="1" i="0" u="none" strike="noStrike" cap="none" dirty="0" smtClean="0">
                          <a:solidFill>
                            <a:srgbClr val="FFFFFF"/>
                          </a:solidFill>
                          <a:latin typeface="Arial"/>
                          <a:ea typeface="Arial"/>
                          <a:cs typeface="Arial"/>
                          <a:sym typeface="Arial"/>
                        </a:rPr>
                        <a:t>(Full)</a:t>
                      </a: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Shipper</a:t>
                      </a:r>
                    </a:p>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Box </a:t>
                      </a:r>
                      <a:r>
                        <a:rPr lang="en-GB" sz="1050" b="1" i="0" u="none" strike="noStrike" cap="none" dirty="0">
                          <a:solidFill>
                            <a:srgbClr val="FFFFFF"/>
                          </a:solidFill>
                          <a:latin typeface="Arial"/>
                          <a:ea typeface="Arial"/>
                          <a:cs typeface="Arial"/>
                          <a:sym typeface="Arial"/>
                        </a:rPr>
                        <a:t>Qty</a:t>
                      </a: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Shipper</a:t>
                      </a:r>
                    </a:p>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Box</a:t>
                      </a:r>
                    </a:p>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W </a:t>
                      </a:r>
                      <a:r>
                        <a:rPr lang="en-GB" sz="1050" b="1" i="0" u="none" strike="noStrike" cap="none" dirty="0">
                          <a:solidFill>
                            <a:srgbClr val="FFFFFF"/>
                          </a:solidFill>
                          <a:latin typeface="Arial"/>
                          <a:ea typeface="Arial"/>
                          <a:cs typeface="Arial"/>
                          <a:sym typeface="Arial"/>
                        </a:rPr>
                        <a:t>x H x D </a:t>
                      </a:r>
                      <a:endParaRPr lang="en-GB" sz="1050" b="1" i="0" u="none" strike="noStrike" cap="none" dirty="0" smtClean="0">
                        <a:solidFill>
                          <a:srgbClr val="FFFFFF"/>
                        </a:solidFill>
                        <a:latin typeface="Arial"/>
                        <a:ea typeface="Arial"/>
                        <a:cs typeface="Arial"/>
                        <a:sym typeface="Aria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r>
              <a:tr h="781152">
                <a:tc>
                  <a:txBody>
                    <a:bodyPr/>
                    <a:lstStyle/>
                    <a:p>
                      <a:pPr marL="0" marR="0" lvl="0" indent="0" algn="ctr" rtl="0">
                        <a:spcBef>
                          <a:spcPts val="0"/>
                        </a:spcBef>
                        <a:spcAft>
                          <a:spcPts val="0"/>
                        </a:spcAft>
                        <a:buNone/>
                      </a:pPr>
                      <a:r>
                        <a:rPr lang="en-GB" sz="1050" b="0" i="0" u="none" strike="noStrike" cap="none" dirty="0" smtClean="0">
                          <a:solidFill>
                            <a:srgbClr val="FFFFFF"/>
                          </a:solidFill>
                          <a:latin typeface="Arial"/>
                          <a:ea typeface="Arial"/>
                          <a:cs typeface="Arial"/>
                          <a:sym typeface="Arial"/>
                        </a:rPr>
                        <a:t>61 </a:t>
                      </a:r>
                      <a:r>
                        <a:rPr lang="en-GB" sz="1050" b="0" i="0" u="none" strike="noStrike" cap="none" dirty="0">
                          <a:solidFill>
                            <a:srgbClr val="FFFFFF"/>
                          </a:solidFill>
                          <a:latin typeface="Arial"/>
                          <a:ea typeface="Arial"/>
                          <a:cs typeface="Arial"/>
                          <a:sym typeface="Arial"/>
                        </a:rPr>
                        <a:t>x </a:t>
                      </a:r>
                      <a:r>
                        <a:rPr lang="en-GB" sz="1050" b="0" i="0" u="none" strike="noStrike" cap="none" dirty="0" smtClean="0">
                          <a:solidFill>
                            <a:srgbClr val="FFFFFF"/>
                          </a:solidFill>
                          <a:latin typeface="Arial"/>
                          <a:ea typeface="Arial"/>
                          <a:cs typeface="Arial"/>
                          <a:sym typeface="Arial"/>
                        </a:rPr>
                        <a:t>180 </a:t>
                      </a:r>
                    </a:p>
                    <a:p>
                      <a:pPr marL="0" marR="0" lvl="0" indent="0" algn="ctr" rtl="0">
                        <a:spcBef>
                          <a:spcPts val="0"/>
                        </a:spcBef>
                        <a:spcAft>
                          <a:spcPts val="0"/>
                        </a:spcAft>
                        <a:buNone/>
                      </a:pPr>
                      <a:r>
                        <a:rPr lang="en-GB" sz="1050" b="0" i="0" u="none" strike="noStrike" cap="none" dirty="0" smtClean="0">
                          <a:solidFill>
                            <a:srgbClr val="FFFFFF"/>
                          </a:solidFill>
                          <a:latin typeface="Arial"/>
                          <a:ea typeface="Arial"/>
                          <a:cs typeface="Arial"/>
                          <a:sym typeface="Arial"/>
                        </a:rPr>
                        <a:t>x 38 mm</a:t>
                      </a:r>
                      <a:endParaRPr sz="1050" b="0" i="0" u="none" strike="noStrike" cap="none" dirty="0">
                        <a:solidFill>
                          <a:srgbClr val="FFFFFF"/>
                        </a:solidFill>
                        <a:latin typeface="Arial"/>
                        <a:ea typeface="Arial"/>
                        <a:cs typeface="Arial"/>
                        <a:sym typeface="Aria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50" b="0" i="0" u="none" strike="noStrike" cap="none" dirty="0" smtClean="0">
                          <a:solidFill>
                            <a:srgbClr val="FFFFFF"/>
                          </a:solidFill>
                          <a:latin typeface="Arial"/>
                          <a:ea typeface="Arial"/>
                          <a:cs typeface="Arial"/>
                          <a:sym typeface="Arial"/>
                        </a:rPr>
                        <a:t>246g</a:t>
                      </a:r>
                      <a:endParaRPr sz="1050" b="0" i="0" u="none" strike="noStrike" cap="none" dirty="0">
                        <a:solidFill>
                          <a:srgbClr val="FFFFFF"/>
                        </a:solidFill>
                        <a:latin typeface="Arial"/>
                        <a:ea typeface="Arial"/>
                        <a:cs typeface="Arial"/>
                        <a:sym typeface="Aria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50" b="0" i="0" u="none" strike="noStrike" cap="none" dirty="0" err="1">
                          <a:solidFill>
                            <a:srgbClr val="FFFFFF"/>
                          </a:solidFill>
                          <a:latin typeface="Arial"/>
                          <a:ea typeface="Arial"/>
                          <a:cs typeface="Arial"/>
                          <a:sym typeface="Arial"/>
                        </a:rPr>
                        <a:t>NiMH</a:t>
                      </a:r>
                      <a:endParaRPr sz="1050" b="0" i="0" u="none" strike="noStrike" cap="none" dirty="0">
                        <a:solidFill>
                          <a:srgbClr val="FFFFFF"/>
                        </a:solidFill>
                        <a:latin typeface="Arial"/>
                        <a:ea typeface="Arial"/>
                        <a:cs typeface="Arial"/>
                        <a:sym typeface="Aria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50" b="0" i="0" u="none" strike="noStrike" cap="none" dirty="0" smtClean="0">
                          <a:solidFill>
                            <a:srgbClr val="FFFFFF"/>
                          </a:solidFill>
                          <a:latin typeface="Arial"/>
                          <a:ea typeface="Arial"/>
                          <a:cs typeface="Arial"/>
                          <a:sym typeface="Arial"/>
                        </a:rPr>
                        <a:t>59g</a:t>
                      </a:r>
                      <a:endParaRPr sz="1050" b="0" i="0" u="none" strike="noStrike" cap="none" dirty="0">
                        <a:solidFill>
                          <a:srgbClr val="FFFFFF"/>
                        </a:solidFill>
                        <a:latin typeface="Arial"/>
                        <a:ea typeface="Arial"/>
                        <a:cs typeface="Arial"/>
                        <a:sym typeface="Aria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50" b="0" i="0" u="none" strike="noStrike" cap="none" dirty="0">
                          <a:solidFill>
                            <a:srgbClr val="FFFFFF"/>
                          </a:solidFill>
                          <a:latin typeface="Arial"/>
                          <a:ea typeface="Arial"/>
                          <a:cs typeface="Arial"/>
                          <a:sym typeface="Arial"/>
                        </a:rPr>
                        <a:t>235 x </a:t>
                      </a:r>
                      <a:r>
                        <a:rPr lang="en-GB" sz="1050" b="0" i="0" u="none" strike="noStrike" cap="none" dirty="0" smtClean="0">
                          <a:solidFill>
                            <a:srgbClr val="FFFFFF"/>
                          </a:solidFill>
                          <a:latin typeface="Arial"/>
                          <a:ea typeface="Arial"/>
                          <a:cs typeface="Arial"/>
                          <a:sym typeface="Arial"/>
                        </a:rPr>
                        <a:t>234</a:t>
                      </a:r>
                    </a:p>
                    <a:p>
                      <a:pPr marL="0" marR="0" lvl="0" indent="0" algn="ctr" rtl="0">
                        <a:spcBef>
                          <a:spcPts val="0"/>
                        </a:spcBef>
                        <a:spcAft>
                          <a:spcPts val="0"/>
                        </a:spcAft>
                        <a:buNone/>
                      </a:pPr>
                      <a:r>
                        <a:rPr lang="en-GB" sz="1050" b="0" i="0" u="none" strike="noStrike" cap="none" dirty="0" smtClean="0">
                          <a:solidFill>
                            <a:srgbClr val="FFFFFF"/>
                          </a:solidFill>
                          <a:latin typeface="Arial"/>
                          <a:ea typeface="Arial"/>
                          <a:cs typeface="Arial"/>
                          <a:sym typeface="Arial"/>
                        </a:rPr>
                        <a:t>x 70 mm</a:t>
                      </a:r>
                      <a:endParaRPr sz="1050" b="0" i="0" u="none" strike="noStrike" cap="none" dirty="0">
                        <a:solidFill>
                          <a:srgbClr val="FFFFFF"/>
                        </a:solidFill>
                        <a:latin typeface="Arial"/>
                        <a:ea typeface="Arial"/>
                        <a:cs typeface="Arial"/>
                        <a:sym typeface="Aria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50" b="0" i="0" u="none" strike="noStrike" cap="none" dirty="0" smtClean="0">
                          <a:solidFill>
                            <a:srgbClr val="FFFFFF"/>
                          </a:solidFill>
                          <a:latin typeface="Arial"/>
                          <a:ea typeface="Arial"/>
                          <a:cs typeface="Arial"/>
                          <a:sym typeface="Arial"/>
                        </a:rPr>
                        <a:t>0.32kg</a:t>
                      </a: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50" b="0" i="0" u="none" strike="noStrike" cap="none" dirty="0" smtClean="0">
                          <a:solidFill>
                            <a:srgbClr val="FFFFFF"/>
                          </a:solidFill>
                          <a:latin typeface="Arial"/>
                          <a:ea typeface="Arial"/>
                          <a:cs typeface="Arial"/>
                          <a:sym typeface="Arial"/>
                        </a:rPr>
                        <a:t>1.126kg</a:t>
                      </a: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50" b="0" i="0" u="none" strike="noStrike" cap="none" dirty="0" smtClean="0">
                          <a:solidFill>
                            <a:srgbClr val="FFFFFF"/>
                          </a:solidFill>
                          <a:latin typeface="Arial"/>
                          <a:ea typeface="Arial"/>
                          <a:cs typeface="Arial"/>
                          <a:sym typeface="Arial"/>
                        </a:rPr>
                        <a:t>6PCS/</a:t>
                      </a:r>
                      <a:r>
                        <a:rPr lang="en-GB" sz="1050" b="0" i="0" u="none" strike="noStrike" cap="none" dirty="0" err="1" smtClean="0">
                          <a:solidFill>
                            <a:srgbClr val="FFFFFF"/>
                          </a:solidFill>
                          <a:latin typeface="Arial"/>
                          <a:ea typeface="Arial"/>
                          <a:cs typeface="Arial"/>
                          <a:sym typeface="Arial"/>
                        </a:rPr>
                        <a:t>CTN</a:t>
                      </a: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50" b="0" i="0" u="none" strike="noStrike" cap="none" dirty="0">
                          <a:solidFill>
                            <a:srgbClr val="FFFFFF"/>
                          </a:solidFill>
                          <a:latin typeface="Arial"/>
                          <a:ea typeface="Arial"/>
                          <a:cs typeface="Arial"/>
                          <a:sym typeface="Arial"/>
                        </a:rPr>
                        <a:t>470 x </a:t>
                      </a:r>
                      <a:r>
                        <a:rPr lang="en-GB" sz="1050" b="0" i="0" u="none" strike="noStrike" cap="none" dirty="0" smtClean="0">
                          <a:solidFill>
                            <a:srgbClr val="FFFFFF"/>
                          </a:solidFill>
                          <a:latin typeface="Arial"/>
                          <a:ea typeface="Arial"/>
                          <a:cs typeface="Arial"/>
                          <a:sym typeface="Arial"/>
                        </a:rPr>
                        <a:t>270</a:t>
                      </a:r>
                    </a:p>
                    <a:p>
                      <a:pPr marL="0" marR="0" lvl="0" indent="0" algn="ctr" rtl="0">
                        <a:spcBef>
                          <a:spcPts val="0"/>
                        </a:spcBef>
                        <a:spcAft>
                          <a:spcPts val="0"/>
                        </a:spcAft>
                        <a:buNone/>
                      </a:pPr>
                      <a:r>
                        <a:rPr lang="en-GB" sz="1050" b="0" i="0" u="none" strike="noStrike" cap="none" dirty="0" smtClean="0">
                          <a:solidFill>
                            <a:srgbClr val="FFFFFF"/>
                          </a:solidFill>
                          <a:latin typeface="Arial"/>
                          <a:ea typeface="Arial"/>
                          <a:cs typeface="Arial"/>
                          <a:sym typeface="Arial"/>
                        </a:rPr>
                        <a:t>x 260 mm</a:t>
                      </a:r>
                      <a:endParaRPr sz="1050" b="0" i="0" u="none" strike="noStrike" cap="none" dirty="0">
                        <a:solidFill>
                          <a:srgbClr val="FFFFFF"/>
                        </a:solidFill>
                        <a:latin typeface="Arial"/>
                        <a:ea typeface="Arial"/>
                        <a:cs typeface="Arial"/>
                        <a:sym typeface="Aria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tcPr>
                </a:tc>
              </a:tr>
              <a:tr h="752475">
                <a:tc>
                  <a:txBody>
                    <a:bodyPr/>
                    <a:lstStyle/>
                    <a:p>
                      <a:pPr marL="0" marR="0" lvl="0" indent="0" algn="ctr" rtl="0">
                        <a:spcBef>
                          <a:spcPts val="0"/>
                        </a:spcBef>
                        <a:spcAft>
                          <a:spcPts val="0"/>
                        </a:spcAft>
                        <a:buNone/>
                      </a:pPr>
                      <a:r>
                        <a:rPr lang="en-GB" sz="1050" b="1" i="0" u="none" strike="noStrike" cap="none" dirty="0">
                          <a:solidFill>
                            <a:srgbClr val="FFFFFF"/>
                          </a:solidFill>
                          <a:latin typeface="Arial"/>
                          <a:ea typeface="Arial"/>
                          <a:cs typeface="Arial"/>
                          <a:sym typeface="Arial"/>
                        </a:rPr>
                        <a:t>Shipper </a:t>
                      </a:r>
                      <a:endParaRPr lang="en-GB" sz="1050" b="1" i="0" u="none" strike="noStrike" cap="none" dirty="0" smtClean="0">
                        <a:solidFill>
                          <a:srgbClr val="FFFFFF"/>
                        </a:solidFill>
                        <a:latin typeface="Arial"/>
                        <a:ea typeface="Arial"/>
                        <a:cs typeface="Arial"/>
                        <a:sym typeface="Arial"/>
                      </a:endParaRPr>
                    </a:p>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Box Weight</a:t>
                      </a:r>
                    </a:p>
                    <a:p>
                      <a:pPr marL="0" marR="0" lvl="0" indent="0" algn="ctr" rtl="0">
                        <a:spcBef>
                          <a:spcPts val="0"/>
                        </a:spcBef>
                        <a:spcAft>
                          <a:spcPts val="0"/>
                        </a:spcAft>
                        <a:buNone/>
                      </a:pPr>
                      <a:r>
                        <a:rPr lang="en-GB" sz="700" b="1" i="0" u="none" strike="noStrike" cap="none" dirty="0" smtClean="0">
                          <a:solidFill>
                            <a:srgbClr val="FFFFFF"/>
                          </a:solidFill>
                          <a:latin typeface="Arial"/>
                          <a:ea typeface="Arial"/>
                          <a:cs typeface="Arial"/>
                          <a:sym typeface="Arial"/>
                        </a:rPr>
                        <a:t>(Full)</a:t>
                      </a:r>
                      <a:endParaRPr sz="70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Shipper</a:t>
                      </a:r>
                    </a:p>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Box</a:t>
                      </a:r>
                    </a:p>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Per </a:t>
                      </a:r>
                      <a:r>
                        <a:rPr lang="en-GB" sz="1050" b="1" i="0" u="none" strike="noStrike" cap="none" dirty="0">
                          <a:solidFill>
                            <a:srgbClr val="FFFFFF"/>
                          </a:solidFill>
                          <a:latin typeface="Arial"/>
                          <a:ea typeface="Arial"/>
                          <a:cs typeface="Arial"/>
                          <a:sym typeface="Arial"/>
                        </a:rPr>
                        <a:t>Pallet</a:t>
                      </a: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r>
                        <a:rPr lang="en-GB" sz="1050" b="1" i="0" u="none" strike="noStrike" cap="none" dirty="0" err="1" smtClean="0">
                          <a:solidFill>
                            <a:srgbClr val="FFFFFF"/>
                          </a:solidFill>
                          <a:latin typeface="Arial"/>
                          <a:ea typeface="Arial"/>
                          <a:cs typeface="Arial"/>
                          <a:sym typeface="Arial"/>
                        </a:rPr>
                        <a:t>Giftbox</a:t>
                      </a:r>
                      <a:endParaRPr lang="en-GB" sz="1050" b="1" i="0" u="none" strike="noStrike" cap="none" dirty="0">
                        <a:solidFill>
                          <a:srgbClr val="FFFFFF"/>
                        </a:solidFill>
                        <a:latin typeface="Arial"/>
                        <a:ea typeface="Arial"/>
                        <a:cs typeface="Arial"/>
                        <a:sym typeface="Arial"/>
                      </a:endParaRPr>
                    </a:p>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Box</a:t>
                      </a:r>
                    </a:p>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Per </a:t>
                      </a:r>
                      <a:r>
                        <a:rPr lang="en-GB" sz="1050" b="1" i="0" u="none" strike="noStrike" cap="none" dirty="0">
                          <a:solidFill>
                            <a:srgbClr val="FFFFFF"/>
                          </a:solidFill>
                          <a:latin typeface="Arial"/>
                          <a:ea typeface="Arial"/>
                          <a:cs typeface="Arial"/>
                          <a:sym typeface="Arial"/>
                        </a:rPr>
                        <a:t>Pallet</a:t>
                      </a: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r>
                        <a:rPr lang="en-GB" sz="1050" b="1" i="0" u="none" strike="noStrike" cap="none" dirty="0">
                          <a:solidFill>
                            <a:srgbClr val="FFFFFF"/>
                          </a:solidFill>
                          <a:latin typeface="Arial"/>
                          <a:ea typeface="Arial"/>
                          <a:cs typeface="Arial"/>
                          <a:sym typeface="Arial"/>
                        </a:rPr>
                        <a:t>Full </a:t>
                      </a:r>
                      <a:endParaRPr lang="en-GB" sz="1050" b="1" i="0" u="none" strike="noStrike" cap="none" dirty="0" smtClean="0">
                        <a:solidFill>
                          <a:srgbClr val="FFFFFF"/>
                        </a:solidFill>
                        <a:latin typeface="Arial"/>
                        <a:ea typeface="Arial"/>
                        <a:cs typeface="Arial"/>
                        <a:sym typeface="Arial"/>
                      </a:endParaRPr>
                    </a:p>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Pallet </a:t>
                      </a:r>
                      <a:r>
                        <a:rPr lang="en-GB" sz="1050" b="1" i="0" u="none" strike="noStrike" cap="none" dirty="0">
                          <a:solidFill>
                            <a:srgbClr val="FFFFFF"/>
                          </a:solidFill>
                          <a:latin typeface="Arial"/>
                          <a:ea typeface="Arial"/>
                          <a:cs typeface="Arial"/>
                          <a:sym typeface="Arial"/>
                        </a:rPr>
                        <a:t/>
                      </a:r>
                      <a:br>
                        <a:rPr lang="en-GB" sz="1050" b="1" i="0" u="none" strike="noStrike" cap="none" dirty="0">
                          <a:solidFill>
                            <a:srgbClr val="FFFFFF"/>
                          </a:solidFill>
                          <a:latin typeface="Arial"/>
                          <a:ea typeface="Arial"/>
                          <a:cs typeface="Arial"/>
                          <a:sym typeface="Arial"/>
                        </a:rPr>
                      </a:br>
                      <a:r>
                        <a:rPr lang="en-GB" sz="1050" b="1" i="0" u="none" strike="noStrike" cap="none" dirty="0">
                          <a:solidFill>
                            <a:srgbClr val="FFFFFF"/>
                          </a:solidFill>
                          <a:latin typeface="Arial"/>
                          <a:ea typeface="Arial"/>
                          <a:cs typeface="Arial"/>
                          <a:sym typeface="Arial"/>
                        </a:rPr>
                        <a:t>W x H x </a:t>
                      </a:r>
                      <a:r>
                        <a:rPr lang="en-GB" sz="1050" b="1" i="0" u="none" strike="noStrike" cap="none" dirty="0" smtClean="0">
                          <a:solidFill>
                            <a:srgbClr val="FFFFFF"/>
                          </a:solidFill>
                          <a:latin typeface="Arial"/>
                          <a:ea typeface="Arial"/>
                          <a:cs typeface="Arial"/>
                          <a:sym typeface="Arial"/>
                        </a:rPr>
                        <a:t>D</a:t>
                      </a: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r>
                        <a:rPr lang="en-GB" sz="1050" b="1" i="0" u="none" strike="noStrike" cap="none" dirty="0">
                          <a:solidFill>
                            <a:srgbClr val="FFFFFF"/>
                          </a:solidFill>
                          <a:latin typeface="Arial"/>
                          <a:ea typeface="Arial"/>
                          <a:cs typeface="Arial"/>
                          <a:sym typeface="Arial"/>
                        </a:rPr>
                        <a:t>Full </a:t>
                      </a:r>
                      <a:endParaRPr lang="en-GB" sz="1050" b="1" i="0" u="none" strike="noStrike" cap="none" dirty="0" smtClean="0">
                        <a:solidFill>
                          <a:srgbClr val="FFFFFF"/>
                        </a:solidFill>
                        <a:latin typeface="Arial"/>
                        <a:ea typeface="Arial"/>
                        <a:cs typeface="Arial"/>
                        <a:sym typeface="Arial"/>
                      </a:endParaRPr>
                    </a:p>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Pallet</a:t>
                      </a:r>
                    </a:p>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Weight</a:t>
                      </a: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r>
                        <a:rPr lang="en-GB" sz="1050" b="1" i="0" u="none" strike="noStrike" cap="none" dirty="0" err="1" smtClean="0">
                          <a:solidFill>
                            <a:srgbClr val="FFFFFF"/>
                          </a:solidFill>
                          <a:latin typeface="Arial"/>
                          <a:ea typeface="Arial"/>
                          <a:cs typeface="Arial"/>
                          <a:sym typeface="Arial"/>
                        </a:rPr>
                        <a:t>Giftbox</a:t>
                      </a:r>
                      <a:r>
                        <a:rPr lang="en-GB" sz="1050" b="1" i="0" u="none" strike="noStrike" cap="none" dirty="0" smtClean="0">
                          <a:solidFill>
                            <a:srgbClr val="FFFFFF"/>
                          </a:solidFill>
                          <a:latin typeface="Arial"/>
                          <a:ea typeface="Arial"/>
                          <a:cs typeface="Arial"/>
                          <a:sym typeface="Arial"/>
                        </a:rPr>
                        <a:t> Qty </a:t>
                      </a:r>
                      <a:r>
                        <a:rPr lang="en-GB" sz="1050" b="1" i="0" u="none" strike="noStrike" cap="none" dirty="0">
                          <a:solidFill>
                            <a:srgbClr val="FFFFFF"/>
                          </a:solidFill>
                          <a:latin typeface="Arial"/>
                          <a:ea typeface="Arial"/>
                          <a:cs typeface="Arial"/>
                          <a:sym typeface="Arial"/>
                        </a:rPr>
                        <a:t/>
                      </a:r>
                      <a:br>
                        <a:rPr lang="en-GB" sz="1050" b="1" i="0" u="none" strike="noStrike" cap="none" dirty="0">
                          <a:solidFill>
                            <a:srgbClr val="FFFFFF"/>
                          </a:solidFill>
                          <a:latin typeface="Arial"/>
                          <a:ea typeface="Arial"/>
                          <a:cs typeface="Arial"/>
                          <a:sym typeface="Arial"/>
                        </a:rPr>
                      </a:br>
                      <a:r>
                        <a:rPr lang="en-GB" sz="1050" b="1" i="0" u="none" strike="noStrike" cap="none" dirty="0">
                          <a:solidFill>
                            <a:srgbClr val="FFFFFF"/>
                          </a:solidFill>
                          <a:latin typeface="Arial"/>
                          <a:ea typeface="Arial"/>
                          <a:cs typeface="Arial"/>
                          <a:sym typeface="Arial"/>
                        </a:rPr>
                        <a:t>20ft </a:t>
                      </a:r>
                      <a:endParaRPr lang="en-GB" sz="1050" b="1" i="0" u="none" strike="noStrike" cap="none" dirty="0" smtClean="0">
                        <a:solidFill>
                          <a:srgbClr val="FFFFFF"/>
                        </a:solidFill>
                        <a:latin typeface="Arial"/>
                        <a:ea typeface="Arial"/>
                        <a:cs typeface="Arial"/>
                        <a:sym typeface="Arial"/>
                      </a:endParaRPr>
                    </a:p>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Container</a:t>
                      </a: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r>
                        <a:rPr lang="en-GB" sz="1050" b="1" i="0" u="none" strike="noStrike" cap="none" dirty="0" err="1" smtClean="0">
                          <a:solidFill>
                            <a:srgbClr val="FFFFFF"/>
                          </a:solidFill>
                          <a:latin typeface="Arial"/>
                          <a:ea typeface="Arial"/>
                          <a:cs typeface="Arial"/>
                          <a:sym typeface="Arial"/>
                        </a:rPr>
                        <a:t>Giftbox</a:t>
                      </a:r>
                      <a:r>
                        <a:rPr lang="en-GB" sz="1050" b="1" i="0" u="none" strike="noStrike" cap="none" dirty="0" smtClean="0">
                          <a:solidFill>
                            <a:srgbClr val="FFFFFF"/>
                          </a:solidFill>
                          <a:latin typeface="Arial"/>
                          <a:ea typeface="Arial"/>
                          <a:cs typeface="Arial"/>
                          <a:sym typeface="Arial"/>
                        </a:rPr>
                        <a:t> Qty</a:t>
                      </a:r>
                      <a:r>
                        <a:rPr lang="en-GB" sz="1050" b="1" i="0" u="none" strike="noStrike" cap="none" dirty="0">
                          <a:solidFill>
                            <a:srgbClr val="FFFFFF"/>
                          </a:solidFill>
                          <a:latin typeface="Arial"/>
                          <a:ea typeface="Arial"/>
                          <a:cs typeface="Arial"/>
                          <a:sym typeface="Arial"/>
                        </a:rPr>
                        <a:t/>
                      </a:r>
                      <a:br>
                        <a:rPr lang="en-GB" sz="1050" b="1" i="0" u="none" strike="noStrike" cap="none" dirty="0">
                          <a:solidFill>
                            <a:srgbClr val="FFFFFF"/>
                          </a:solidFill>
                          <a:latin typeface="Arial"/>
                          <a:ea typeface="Arial"/>
                          <a:cs typeface="Arial"/>
                          <a:sym typeface="Arial"/>
                        </a:rPr>
                      </a:br>
                      <a:r>
                        <a:rPr lang="en-GB" sz="1050" b="1" i="0" u="none" strike="noStrike" cap="none" dirty="0" smtClean="0">
                          <a:solidFill>
                            <a:srgbClr val="FFFFFF"/>
                          </a:solidFill>
                          <a:latin typeface="Arial"/>
                          <a:ea typeface="Arial"/>
                          <a:cs typeface="Arial"/>
                          <a:sym typeface="Arial"/>
                        </a:rPr>
                        <a:t>40ft </a:t>
                      </a:r>
                    </a:p>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Container</a:t>
                      </a: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r>
                        <a:rPr lang="en-GB" sz="1050" b="1" i="0" u="none" strike="noStrike" cap="none" dirty="0" err="1">
                          <a:solidFill>
                            <a:srgbClr val="FFFFFF"/>
                          </a:solidFill>
                          <a:latin typeface="Arial"/>
                          <a:ea typeface="Arial"/>
                          <a:cs typeface="Arial"/>
                          <a:sym typeface="Arial"/>
                        </a:rPr>
                        <a:t>Giftbox</a:t>
                      </a:r>
                      <a:r>
                        <a:rPr lang="en-GB" sz="1050" b="1" i="0" u="none" strike="noStrike" cap="none" dirty="0">
                          <a:solidFill>
                            <a:srgbClr val="FFFFFF"/>
                          </a:solidFill>
                          <a:latin typeface="Arial"/>
                          <a:ea typeface="Arial"/>
                          <a:cs typeface="Arial"/>
                          <a:sym typeface="Arial"/>
                        </a:rPr>
                        <a:t> </a:t>
                      </a:r>
                      <a:r>
                        <a:rPr lang="en-GB" sz="1050" b="1" i="0" u="none" strike="noStrike" cap="none" dirty="0" smtClean="0">
                          <a:solidFill>
                            <a:srgbClr val="FFFFFF"/>
                          </a:solidFill>
                          <a:latin typeface="Arial"/>
                          <a:ea typeface="Arial"/>
                          <a:cs typeface="Arial"/>
                          <a:sym typeface="Arial"/>
                        </a:rPr>
                        <a:t>Qty</a:t>
                      </a:r>
                      <a:r>
                        <a:rPr lang="en-GB" sz="1050" b="1" i="0" u="none" strike="noStrike" cap="none" dirty="0">
                          <a:solidFill>
                            <a:srgbClr val="FFFFFF"/>
                          </a:solidFill>
                          <a:latin typeface="Arial"/>
                          <a:ea typeface="Arial"/>
                          <a:cs typeface="Arial"/>
                          <a:sym typeface="Arial"/>
                        </a:rPr>
                        <a:t/>
                      </a:r>
                      <a:br>
                        <a:rPr lang="en-GB" sz="1050" b="1" i="0" u="none" strike="noStrike" cap="none" dirty="0">
                          <a:solidFill>
                            <a:srgbClr val="FFFFFF"/>
                          </a:solidFill>
                          <a:latin typeface="Arial"/>
                          <a:ea typeface="Arial"/>
                          <a:cs typeface="Arial"/>
                          <a:sym typeface="Arial"/>
                        </a:rPr>
                      </a:br>
                      <a:r>
                        <a:rPr lang="en-GB" sz="1050" b="1" i="0" u="none" strike="noStrike" cap="none" dirty="0" smtClean="0">
                          <a:solidFill>
                            <a:srgbClr val="FFFFFF"/>
                          </a:solidFill>
                          <a:latin typeface="Arial"/>
                          <a:ea typeface="Arial"/>
                          <a:cs typeface="Arial"/>
                          <a:sym typeface="Arial"/>
                        </a:rPr>
                        <a:t>45ft </a:t>
                      </a:r>
                    </a:p>
                    <a:p>
                      <a:pPr marL="0" marR="0" lvl="0" indent="0" algn="ctr" rtl="0">
                        <a:spcBef>
                          <a:spcPts val="0"/>
                        </a:spcBef>
                        <a:spcAft>
                          <a:spcPts val="0"/>
                        </a:spcAft>
                        <a:buNone/>
                      </a:pPr>
                      <a:r>
                        <a:rPr lang="en-GB" sz="1050" b="1" i="0" u="none" strike="noStrike" cap="none" dirty="0" smtClean="0">
                          <a:solidFill>
                            <a:srgbClr val="FFFFFF"/>
                          </a:solidFill>
                          <a:latin typeface="Arial"/>
                          <a:ea typeface="Arial"/>
                          <a:cs typeface="Arial"/>
                          <a:sym typeface="Arial"/>
                        </a:rPr>
                        <a:t>Container</a:t>
                      </a: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c>
                  <a:txBody>
                    <a:bodyPr/>
                    <a:lstStyle/>
                    <a:p>
                      <a:pPr marL="0" marR="0" lvl="0" indent="0" algn="ctr" rtl="0">
                        <a:spcBef>
                          <a:spcPts val="0"/>
                        </a:spcBef>
                        <a:spcAft>
                          <a:spcPts val="0"/>
                        </a:spcAft>
                        <a:buNone/>
                      </a:pP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00B0F0"/>
                    </a:solidFill>
                  </a:tcPr>
                </a:tc>
              </a:tr>
              <a:tr h="800100">
                <a:tc>
                  <a:txBody>
                    <a:bodyPr/>
                    <a:lstStyle/>
                    <a:p>
                      <a:pPr marL="0" marR="0" lvl="0" indent="0" algn="ctr" rtl="0">
                        <a:spcBef>
                          <a:spcPts val="0"/>
                        </a:spcBef>
                        <a:spcAft>
                          <a:spcPts val="0"/>
                        </a:spcAft>
                        <a:buNone/>
                      </a:pPr>
                      <a:r>
                        <a:rPr lang="en-GB" sz="1050" b="0" i="0" u="none" strike="noStrike" cap="none" dirty="0" smtClean="0">
                          <a:solidFill>
                            <a:srgbClr val="FFFFFF"/>
                          </a:solidFill>
                          <a:latin typeface="Arial"/>
                          <a:ea typeface="Arial"/>
                          <a:cs typeface="Arial"/>
                          <a:sym typeface="Arial"/>
                        </a:rPr>
                        <a:t>7.22kg</a:t>
                      </a: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lgn="ctr">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50" b="0" i="0" u="none" strike="noStrike" cap="none" dirty="0">
                          <a:solidFill>
                            <a:srgbClr val="FFFFFF"/>
                          </a:solidFill>
                          <a:latin typeface="Arial"/>
                          <a:ea typeface="Arial"/>
                          <a:cs typeface="Arial"/>
                          <a:sym typeface="Arial"/>
                        </a:rPr>
                        <a:t>18</a:t>
                      </a: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50" b="0" i="0" u="none" strike="noStrike" cap="none" dirty="0">
                          <a:solidFill>
                            <a:srgbClr val="FFFFFF"/>
                          </a:solidFill>
                          <a:latin typeface="Arial"/>
                          <a:ea typeface="Arial"/>
                          <a:cs typeface="Arial"/>
                          <a:sym typeface="Arial"/>
                        </a:rPr>
                        <a:t>108</a:t>
                      </a: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50" b="0" i="0" u="none" strike="noStrike" cap="none" dirty="0">
                          <a:solidFill>
                            <a:srgbClr val="FFFFFF"/>
                          </a:solidFill>
                          <a:latin typeface="Arial"/>
                          <a:ea typeface="Arial"/>
                          <a:cs typeface="Arial"/>
                          <a:sym typeface="Arial"/>
                        </a:rPr>
                        <a:t>80 x </a:t>
                      </a:r>
                      <a:r>
                        <a:rPr lang="en-GB" sz="1050" b="0" i="0" u="none" strike="noStrike" cap="none" dirty="0" smtClean="0">
                          <a:solidFill>
                            <a:srgbClr val="FFFFFF"/>
                          </a:solidFill>
                          <a:latin typeface="Arial"/>
                          <a:ea typeface="Arial"/>
                          <a:cs typeface="Arial"/>
                          <a:sym typeface="Arial"/>
                        </a:rPr>
                        <a:t>120</a:t>
                      </a:r>
                    </a:p>
                    <a:p>
                      <a:pPr marL="0" marR="0" lvl="0" indent="0" algn="ctr" rtl="0">
                        <a:spcBef>
                          <a:spcPts val="0"/>
                        </a:spcBef>
                        <a:spcAft>
                          <a:spcPts val="0"/>
                        </a:spcAft>
                        <a:buNone/>
                      </a:pPr>
                      <a:r>
                        <a:rPr lang="en-GB" sz="1050" b="0" i="0" u="none" strike="noStrike" cap="none" dirty="0" smtClean="0">
                          <a:solidFill>
                            <a:srgbClr val="FFFFFF"/>
                          </a:solidFill>
                          <a:latin typeface="Arial"/>
                          <a:ea typeface="Arial"/>
                          <a:cs typeface="Arial"/>
                          <a:sym typeface="Arial"/>
                        </a:rPr>
                        <a:t>x 96 cm</a:t>
                      </a: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50" b="0" i="0" u="none" strike="noStrike" cap="none" dirty="0" smtClean="0">
                          <a:solidFill>
                            <a:srgbClr val="FFFFFF"/>
                          </a:solidFill>
                          <a:latin typeface="Arial"/>
                          <a:ea typeface="Arial"/>
                          <a:cs typeface="Arial"/>
                          <a:sym typeface="Arial"/>
                        </a:rPr>
                        <a:t>155.96kg</a:t>
                      </a: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50" b="0" i="0" u="none" strike="noStrike" cap="none" dirty="0" smtClean="0">
                          <a:solidFill>
                            <a:srgbClr val="FFFFFF"/>
                          </a:solidFill>
                          <a:latin typeface="Arial"/>
                          <a:ea typeface="Arial"/>
                          <a:cs typeface="Arial"/>
                          <a:sym typeface="Arial"/>
                        </a:rPr>
                        <a:t>3024</a:t>
                      </a: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50" b="0" i="0" u="none" strike="noStrike" cap="none" dirty="0" smtClean="0">
                          <a:solidFill>
                            <a:srgbClr val="FFFFFF"/>
                          </a:solidFill>
                          <a:latin typeface="Arial"/>
                          <a:ea typeface="Arial"/>
                          <a:cs typeface="Arial"/>
                          <a:sym typeface="Arial"/>
                        </a:rPr>
                        <a:t>6048</a:t>
                      </a: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r>
                        <a:rPr lang="en-GB" sz="1050" b="0" i="0" u="none" strike="noStrike" cap="none" dirty="0" smtClean="0">
                          <a:solidFill>
                            <a:srgbClr val="FFFFFF"/>
                          </a:solidFill>
                          <a:latin typeface="Arial"/>
                          <a:ea typeface="Arial"/>
                          <a:cs typeface="Arial"/>
                          <a:sym typeface="Arial"/>
                        </a:rPr>
                        <a:t>6912</a:t>
                      </a: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c>
                  <a:txBody>
                    <a:bodyPr/>
                    <a:lstStyle/>
                    <a:p>
                      <a:pPr marL="0" marR="0" lvl="0" indent="0" algn="ctr" rtl="0">
                        <a:spcBef>
                          <a:spcPts val="0"/>
                        </a:spcBef>
                        <a:spcAft>
                          <a:spcPts val="0"/>
                        </a:spcAft>
                        <a:buNone/>
                      </a:pPr>
                      <a:endParaRPr sz="1050" dirty="0">
                        <a:solidFill>
                          <a:srgbClr val="FFFFFF"/>
                        </a:solidFill>
                      </a:endParaRPr>
                    </a:p>
                  </a:txBody>
                  <a:tcPr marL="3275" marR="3275" marT="2450" marB="0" anchor="ctr">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lgn="ctr">
                      <a:solidFill>
                        <a:srgbClr val="FFFFFF"/>
                      </a:solidFill>
                      <a:prstDash val="solid"/>
                      <a:round/>
                      <a:headEnd type="none" w="sm" len="sm"/>
                      <a:tailEnd type="none" w="sm" len="sm"/>
                    </a:lnB>
                  </a:tcPr>
                </a:tc>
              </a:tr>
            </a:tbl>
          </a:graphicData>
        </a:graphic>
      </p:graphicFrame>
      <p:sp>
        <p:nvSpPr>
          <p:cNvPr id="7" name="Google Shape;88;p15"/>
          <p:cNvSpPr txBox="1">
            <a:spLocks/>
          </p:cNvSpPr>
          <p:nvPr/>
        </p:nvSpPr>
        <p:spPr>
          <a:xfrm>
            <a:off x="3091311" y="355110"/>
            <a:ext cx="5284593" cy="532800"/>
          </a:xfrm>
          <a:prstGeom prst="rect">
            <a:avLst/>
          </a:prstGeom>
          <a:noFill/>
          <a:ln>
            <a:noFill/>
          </a:ln>
        </p:spPr>
        <p:txBody>
          <a:bodyPr spcFirstLastPara="1" wrap="square" lIns="91425" tIns="91425" rIns="91425" bIns="91425" anchor="ctr" anchorCtr="0">
            <a:noAutofit/>
          </a:bodyPr>
          <a:lstStyle/>
          <a:p>
            <a:pPr lvl="0">
              <a:buSzPts val="1400"/>
            </a:pPr>
            <a:r>
              <a:rPr lang="en-GB" sz="3600" b="1" dirty="0" smtClean="0">
                <a:solidFill>
                  <a:srgbClr val="FFF430"/>
                </a:solidFill>
              </a:rPr>
              <a:t>DIMENSIONS</a:t>
            </a:r>
            <a:endParaRPr kumimoji="0" lang="en-GB" sz="3600" b="1" i="0" u="none" strike="noStrike" kern="0" cap="none" spc="0" normalizeH="0" baseline="0" noProof="0" dirty="0">
              <a:ln>
                <a:noFill/>
              </a:ln>
              <a:solidFill>
                <a:srgbClr val="FFF430"/>
              </a:solidFill>
              <a:effectLst/>
              <a:uLnTx/>
              <a:uFillTx/>
              <a:latin typeface="Arial"/>
              <a:ea typeface="Arial"/>
              <a:cs typeface="Arial"/>
              <a:sym typeface="Arial"/>
            </a:endParaRPr>
          </a:p>
        </p:txBody>
      </p:sp>
      <p:pic>
        <p:nvPicPr>
          <p:cNvPr id="8" name="Google Shape;90;p15"/>
          <p:cNvPicPr preferRelativeResize="0"/>
          <p:nvPr/>
        </p:nvPicPr>
        <p:blipFill rotWithShape="1">
          <a:blip r:embed="rId3" cstate="screen">
            <a:alphaModFix/>
          </a:blip>
          <a:srcRect/>
          <a:stretch/>
        </p:blipFill>
        <p:spPr>
          <a:xfrm>
            <a:off x="878975" y="382686"/>
            <a:ext cx="1936675" cy="532656"/>
          </a:xfrm>
          <a:prstGeom prst="rect">
            <a:avLst/>
          </a:prstGeom>
          <a:noFill/>
          <a:ln>
            <a:noFill/>
          </a:ln>
        </p:spPr>
      </p:pic>
      <p:cxnSp>
        <p:nvCxnSpPr>
          <p:cNvPr id="9" name="Straight Connector 8"/>
          <p:cNvCxnSpPr/>
          <p:nvPr/>
        </p:nvCxnSpPr>
        <p:spPr>
          <a:xfrm>
            <a:off x="2990755" y="397014"/>
            <a:ext cx="0" cy="504000"/>
          </a:xfrm>
          <a:prstGeom prst="line">
            <a:avLst/>
          </a:prstGeom>
          <a:ln w="38100">
            <a:solidFill>
              <a:srgbClr val="FFF43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31"/>
          <p:cNvPicPr preferRelativeResize="0"/>
          <p:nvPr/>
        </p:nvPicPr>
        <p:blipFill>
          <a:blip r:embed="rId3" cstate="screen">
            <a:alphaModFix/>
          </a:blip>
          <a:stretch>
            <a:fillRect/>
          </a:stretch>
        </p:blipFill>
        <p:spPr>
          <a:xfrm>
            <a:off x="1599888" y="1245951"/>
            <a:ext cx="6401424" cy="765725"/>
          </a:xfrm>
          <a:prstGeom prst="rect">
            <a:avLst/>
          </a:prstGeom>
          <a:noFill/>
          <a:ln>
            <a:noFill/>
          </a:ln>
        </p:spPr>
      </p:pic>
      <p:sp>
        <p:nvSpPr>
          <p:cNvPr id="371" name="Google Shape;371;p31"/>
          <p:cNvSpPr txBox="1"/>
          <p:nvPr/>
        </p:nvSpPr>
        <p:spPr>
          <a:xfrm>
            <a:off x="638950" y="4643925"/>
            <a:ext cx="8428800" cy="442500"/>
          </a:xfrm>
          <a:prstGeom prst="rect">
            <a:avLst/>
          </a:prstGeom>
          <a:noFill/>
          <a:ln>
            <a:noFill/>
          </a:ln>
        </p:spPr>
        <p:txBody>
          <a:bodyPr spcFirstLastPara="1" wrap="square" lIns="0" tIns="45700" rIns="91425" bIns="45700" anchor="b" anchorCtr="0">
            <a:noAutofit/>
          </a:bodyPr>
          <a:lstStyle/>
          <a:p>
            <a:pPr marL="0" marR="0" lvl="0" indent="0" algn="ctr" rtl="0">
              <a:lnSpc>
                <a:spcPct val="95000"/>
              </a:lnSpc>
              <a:spcBef>
                <a:spcPts val="0"/>
              </a:spcBef>
              <a:spcAft>
                <a:spcPts val="0"/>
              </a:spcAft>
              <a:buNone/>
            </a:pPr>
            <a:r>
              <a:rPr lang="en-GB" sz="800">
                <a:solidFill>
                  <a:srgbClr val="FFFFFF"/>
                </a:solidFill>
                <a:latin typeface="Arial"/>
                <a:ea typeface="Arial"/>
                <a:cs typeface="Arial"/>
                <a:sym typeface="Arial"/>
              </a:rPr>
              <a:t>Availability is subject to individual country law and regulations. All specifications shown are typical unless otherwise stated and are subject to change without notice.</a:t>
            </a:r>
            <a:endParaRPr>
              <a:solidFill>
                <a:srgbClr val="FFFFFF"/>
              </a:solidFill>
            </a:endParaRPr>
          </a:p>
          <a:p>
            <a:pPr marL="0" marR="0" lvl="0" indent="0" algn="ctr" rtl="0">
              <a:lnSpc>
                <a:spcPct val="95000"/>
              </a:lnSpc>
              <a:spcBef>
                <a:spcPts val="0"/>
              </a:spcBef>
              <a:spcAft>
                <a:spcPts val="0"/>
              </a:spcAft>
              <a:buNone/>
            </a:pPr>
            <a:r>
              <a:rPr lang="en-GB" sz="800">
                <a:solidFill>
                  <a:srgbClr val="FFFFFF"/>
                </a:solidFill>
                <a:latin typeface="Arial"/>
                <a:ea typeface="Arial"/>
                <a:cs typeface="Arial"/>
                <a:sym typeface="Arial"/>
              </a:rPr>
              <a:t>MOTOROLA, MOTO, MOTOROLA SOLUTIONS and the Stylized M Logo are trademarks or registered trademarks of Motorola Trademark Holdings, LLC and are used under license. </a:t>
            </a:r>
            <a:endParaRPr>
              <a:solidFill>
                <a:srgbClr val="FFFFFF"/>
              </a:solidFill>
            </a:endParaRPr>
          </a:p>
          <a:p>
            <a:pPr marL="0" marR="0" lvl="0" indent="0" algn="ctr" rtl="0">
              <a:lnSpc>
                <a:spcPct val="95000"/>
              </a:lnSpc>
              <a:spcBef>
                <a:spcPts val="0"/>
              </a:spcBef>
              <a:spcAft>
                <a:spcPts val="0"/>
              </a:spcAft>
              <a:buNone/>
            </a:pPr>
            <a:r>
              <a:rPr lang="en-GB" sz="800">
                <a:solidFill>
                  <a:srgbClr val="FFFFFF"/>
                </a:solidFill>
                <a:latin typeface="Arial"/>
                <a:ea typeface="Arial"/>
                <a:cs typeface="Arial"/>
                <a:sym typeface="Arial"/>
              </a:rPr>
              <a:t>All other trademarks are the property of their respective owners. © 201</a:t>
            </a:r>
            <a:r>
              <a:rPr lang="en-GB" sz="800">
                <a:solidFill>
                  <a:srgbClr val="FFFFFF"/>
                </a:solidFill>
              </a:rPr>
              <a:t>8</a:t>
            </a:r>
            <a:r>
              <a:rPr lang="en-GB" sz="800">
                <a:solidFill>
                  <a:srgbClr val="FFFFFF"/>
                </a:solidFill>
                <a:latin typeface="Arial"/>
                <a:ea typeface="Arial"/>
                <a:cs typeface="Arial"/>
                <a:sym typeface="Arial"/>
              </a:rPr>
              <a:t> Motorola Solutions, Inc. All rights reserved. </a:t>
            </a:r>
            <a:endParaRPr>
              <a:solidFill>
                <a:srgbClr val="FFFFFF"/>
              </a:solidFill>
            </a:endParaRPr>
          </a:p>
        </p:txBody>
      </p:sp>
      <p:sp>
        <p:nvSpPr>
          <p:cNvPr id="372" name="Google Shape;372;p31">
            <a:hlinkClick r:id="rId4"/>
          </p:cNvPr>
          <p:cNvSpPr txBox="1"/>
          <p:nvPr/>
        </p:nvSpPr>
        <p:spPr>
          <a:xfrm>
            <a:off x="1876950" y="3812300"/>
            <a:ext cx="5847300" cy="4425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2400">
                <a:solidFill>
                  <a:srgbClr val="FFFFFF"/>
                </a:solidFill>
                <a:latin typeface="Arial"/>
                <a:ea typeface="Arial"/>
                <a:cs typeface="Arial"/>
                <a:sym typeface="Arial"/>
              </a:rPr>
              <a:t>www.motorolasolutions.com/walkie-talkie </a:t>
            </a:r>
            <a:endParaRPr sz="2400">
              <a:solidFill>
                <a:srgbClr val="FFFF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5"/>
          <p:cNvSpPr txBox="1">
            <a:spLocks noGrp="1"/>
          </p:cNvSpPr>
          <p:nvPr>
            <p:ph type="title"/>
          </p:nvPr>
        </p:nvSpPr>
        <p:spPr>
          <a:xfrm>
            <a:off x="3091311" y="355110"/>
            <a:ext cx="5284593" cy="53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3600" b="1" dirty="0" smtClean="0">
                <a:solidFill>
                  <a:srgbClr val="FFF430"/>
                </a:solidFill>
              </a:rPr>
              <a:t>INTRODUCTION</a:t>
            </a:r>
            <a:endParaRPr sz="3600" b="1" dirty="0">
              <a:solidFill>
                <a:srgbClr val="FFF430"/>
              </a:solidFill>
            </a:endParaRPr>
          </a:p>
        </p:txBody>
      </p:sp>
      <p:sp>
        <p:nvSpPr>
          <p:cNvPr id="89" name="Google Shape;89;p15"/>
          <p:cNvSpPr txBox="1">
            <a:spLocks noGrp="1"/>
          </p:cNvSpPr>
          <p:nvPr>
            <p:ph type="body" idx="2"/>
          </p:nvPr>
        </p:nvSpPr>
        <p:spPr>
          <a:xfrm>
            <a:off x="878975" y="1097750"/>
            <a:ext cx="4614900" cy="1659000"/>
          </a:xfrm>
          <a:prstGeom prst="rect">
            <a:avLst/>
          </a:prstGeom>
        </p:spPr>
        <p:txBody>
          <a:bodyPr spcFirstLastPara="1" wrap="square" lIns="91425" tIns="91425" rIns="91425" bIns="91425" anchor="t" anchorCtr="0">
            <a:noAutofit/>
          </a:bodyPr>
          <a:lstStyle/>
          <a:p>
            <a:pPr marL="0" lvl="0" indent="0" algn="l" rtl="0">
              <a:lnSpc>
                <a:spcPct val="133333"/>
              </a:lnSpc>
              <a:spcBef>
                <a:spcPts val="0"/>
              </a:spcBef>
              <a:spcAft>
                <a:spcPts val="0"/>
              </a:spcAft>
              <a:buNone/>
            </a:pPr>
            <a:r>
              <a:rPr lang="en-GB" sz="1400" b="1"/>
              <a:t>TALKABOUT T92 H₂0 is back, packed with the same premium features and floating waterproof design, plus an updated look with superior water drainage and additional charging options to keep you connected anywhere you go with family and friends.</a:t>
            </a:r>
            <a:endParaRPr sz="1000">
              <a:solidFill>
                <a:srgbClr val="FFFFFF"/>
              </a:solidFill>
            </a:endParaRPr>
          </a:p>
        </p:txBody>
      </p:sp>
      <p:pic>
        <p:nvPicPr>
          <p:cNvPr id="90" name="Google Shape;90;p15"/>
          <p:cNvPicPr preferRelativeResize="0"/>
          <p:nvPr/>
        </p:nvPicPr>
        <p:blipFill rotWithShape="1">
          <a:blip r:embed="rId3" cstate="screen">
            <a:alphaModFix/>
          </a:blip>
          <a:srcRect/>
          <a:stretch/>
        </p:blipFill>
        <p:spPr>
          <a:xfrm>
            <a:off x="878975" y="382686"/>
            <a:ext cx="1936675" cy="532656"/>
          </a:xfrm>
          <a:prstGeom prst="rect">
            <a:avLst/>
          </a:prstGeom>
          <a:noFill/>
          <a:ln>
            <a:noFill/>
          </a:ln>
        </p:spPr>
      </p:pic>
      <p:grpSp>
        <p:nvGrpSpPr>
          <p:cNvPr id="91" name="Google Shape;91;p15"/>
          <p:cNvGrpSpPr/>
          <p:nvPr/>
        </p:nvGrpSpPr>
        <p:grpSpPr>
          <a:xfrm>
            <a:off x="5591304" y="1097799"/>
            <a:ext cx="3410162" cy="620848"/>
            <a:chOff x="5591327" y="1167250"/>
            <a:chExt cx="3410162" cy="551326"/>
          </a:xfrm>
        </p:grpSpPr>
        <p:pic>
          <p:nvPicPr>
            <p:cNvPr id="92" name="Google Shape;92;p15"/>
            <p:cNvPicPr preferRelativeResize="0"/>
            <p:nvPr/>
          </p:nvPicPr>
          <p:blipFill>
            <a:blip r:embed="rId4" cstate="screen">
              <a:alphaModFix/>
            </a:blip>
            <a:stretch>
              <a:fillRect/>
            </a:stretch>
          </p:blipFill>
          <p:spPr>
            <a:xfrm>
              <a:off x="5591327" y="1167250"/>
              <a:ext cx="620449" cy="551315"/>
            </a:xfrm>
            <a:prstGeom prst="rect">
              <a:avLst/>
            </a:prstGeom>
            <a:noFill/>
            <a:ln>
              <a:noFill/>
            </a:ln>
          </p:spPr>
        </p:pic>
        <p:pic>
          <p:nvPicPr>
            <p:cNvPr id="93" name="Google Shape;93;p15"/>
            <p:cNvPicPr preferRelativeResize="0"/>
            <p:nvPr/>
          </p:nvPicPr>
          <p:blipFill>
            <a:blip r:embed="rId5" cstate="screen">
              <a:alphaModFix/>
            </a:blip>
            <a:stretch>
              <a:fillRect/>
            </a:stretch>
          </p:blipFill>
          <p:spPr>
            <a:xfrm>
              <a:off x="8381040" y="1167260"/>
              <a:ext cx="620449" cy="551315"/>
            </a:xfrm>
            <a:prstGeom prst="rect">
              <a:avLst/>
            </a:prstGeom>
            <a:noFill/>
            <a:ln>
              <a:noFill/>
            </a:ln>
          </p:spPr>
        </p:pic>
        <p:pic>
          <p:nvPicPr>
            <p:cNvPr id="94" name="Google Shape;94;p15"/>
            <p:cNvPicPr preferRelativeResize="0"/>
            <p:nvPr/>
          </p:nvPicPr>
          <p:blipFill>
            <a:blip r:embed="rId6" cstate="screen">
              <a:alphaModFix/>
            </a:blip>
            <a:stretch>
              <a:fillRect/>
            </a:stretch>
          </p:blipFill>
          <p:spPr>
            <a:xfrm>
              <a:off x="6288741" y="1167250"/>
              <a:ext cx="620462" cy="551326"/>
            </a:xfrm>
            <a:prstGeom prst="rect">
              <a:avLst/>
            </a:prstGeom>
            <a:noFill/>
            <a:ln>
              <a:noFill/>
            </a:ln>
          </p:spPr>
        </p:pic>
        <p:pic>
          <p:nvPicPr>
            <p:cNvPr id="95" name="Google Shape;95;p15"/>
            <p:cNvPicPr preferRelativeResize="0"/>
            <p:nvPr/>
          </p:nvPicPr>
          <p:blipFill>
            <a:blip r:embed="rId7" cstate="screen">
              <a:alphaModFix/>
            </a:blip>
            <a:stretch>
              <a:fillRect/>
            </a:stretch>
          </p:blipFill>
          <p:spPr>
            <a:xfrm>
              <a:off x="7683600" y="1167250"/>
              <a:ext cx="620474" cy="551326"/>
            </a:xfrm>
            <a:prstGeom prst="rect">
              <a:avLst/>
            </a:prstGeom>
            <a:noFill/>
            <a:ln>
              <a:noFill/>
            </a:ln>
          </p:spPr>
        </p:pic>
        <p:pic>
          <p:nvPicPr>
            <p:cNvPr id="96" name="Google Shape;96;p15"/>
            <p:cNvPicPr preferRelativeResize="0"/>
            <p:nvPr/>
          </p:nvPicPr>
          <p:blipFill>
            <a:blip r:embed="rId8" cstate="screen">
              <a:alphaModFix/>
            </a:blip>
            <a:stretch>
              <a:fillRect/>
            </a:stretch>
          </p:blipFill>
          <p:spPr>
            <a:xfrm>
              <a:off x="6986165" y="1167250"/>
              <a:ext cx="620462" cy="551326"/>
            </a:xfrm>
            <a:prstGeom prst="rect">
              <a:avLst/>
            </a:prstGeom>
            <a:noFill/>
            <a:ln>
              <a:noFill/>
            </a:ln>
          </p:spPr>
        </p:pic>
      </p:grpSp>
      <p:pic>
        <p:nvPicPr>
          <p:cNvPr id="97" name="Google Shape;97;p15"/>
          <p:cNvPicPr preferRelativeResize="0"/>
          <p:nvPr/>
        </p:nvPicPr>
        <p:blipFill>
          <a:blip r:embed="rId9" cstate="screen">
            <a:alphaModFix/>
          </a:blip>
          <a:stretch>
            <a:fillRect/>
          </a:stretch>
        </p:blipFill>
        <p:spPr>
          <a:xfrm>
            <a:off x="999000" y="4252809"/>
            <a:ext cx="551325" cy="551325"/>
          </a:xfrm>
          <a:prstGeom prst="rect">
            <a:avLst/>
          </a:prstGeom>
          <a:noFill/>
          <a:ln>
            <a:noFill/>
          </a:ln>
        </p:spPr>
      </p:pic>
      <p:pic>
        <p:nvPicPr>
          <p:cNvPr id="98" name="Google Shape;98;p15"/>
          <p:cNvPicPr preferRelativeResize="0"/>
          <p:nvPr/>
        </p:nvPicPr>
        <p:blipFill rotWithShape="1">
          <a:blip r:embed="rId10" cstate="screen">
            <a:alphaModFix/>
          </a:blip>
          <a:srcRect/>
          <a:stretch/>
        </p:blipFill>
        <p:spPr>
          <a:xfrm>
            <a:off x="3551700" y="2938525"/>
            <a:ext cx="551325" cy="551325"/>
          </a:xfrm>
          <a:prstGeom prst="rect">
            <a:avLst/>
          </a:prstGeom>
          <a:noFill/>
          <a:ln>
            <a:noFill/>
          </a:ln>
        </p:spPr>
      </p:pic>
      <p:pic>
        <p:nvPicPr>
          <p:cNvPr id="99" name="Google Shape;99;p15"/>
          <p:cNvPicPr preferRelativeResize="0"/>
          <p:nvPr/>
        </p:nvPicPr>
        <p:blipFill>
          <a:blip r:embed="rId11" cstate="screen">
            <a:alphaModFix/>
          </a:blip>
          <a:stretch>
            <a:fillRect/>
          </a:stretch>
        </p:blipFill>
        <p:spPr>
          <a:xfrm>
            <a:off x="999000" y="3575408"/>
            <a:ext cx="551325" cy="551325"/>
          </a:xfrm>
          <a:prstGeom prst="rect">
            <a:avLst/>
          </a:prstGeom>
          <a:noFill/>
          <a:ln>
            <a:noFill/>
          </a:ln>
        </p:spPr>
      </p:pic>
      <p:pic>
        <p:nvPicPr>
          <p:cNvPr id="100" name="Google Shape;100;p15"/>
          <p:cNvPicPr preferRelativeResize="0"/>
          <p:nvPr/>
        </p:nvPicPr>
        <p:blipFill>
          <a:blip r:embed="rId12" cstate="screen">
            <a:alphaModFix/>
          </a:blip>
          <a:stretch>
            <a:fillRect/>
          </a:stretch>
        </p:blipFill>
        <p:spPr>
          <a:xfrm>
            <a:off x="999000" y="2897995"/>
            <a:ext cx="551325" cy="551325"/>
          </a:xfrm>
          <a:prstGeom prst="rect">
            <a:avLst/>
          </a:prstGeom>
          <a:noFill/>
          <a:ln>
            <a:noFill/>
          </a:ln>
        </p:spPr>
      </p:pic>
      <p:pic>
        <p:nvPicPr>
          <p:cNvPr id="101" name="Google Shape;101;p15"/>
          <p:cNvPicPr preferRelativeResize="0"/>
          <p:nvPr/>
        </p:nvPicPr>
        <p:blipFill>
          <a:blip r:embed="rId13" cstate="screen">
            <a:alphaModFix/>
          </a:blip>
          <a:stretch>
            <a:fillRect/>
          </a:stretch>
        </p:blipFill>
        <p:spPr>
          <a:xfrm>
            <a:off x="3551700" y="4242625"/>
            <a:ext cx="551325" cy="551325"/>
          </a:xfrm>
          <a:prstGeom prst="rect">
            <a:avLst/>
          </a:prstGeom>
          <a:noFill/>
          <a:ln>
            <a:noFill/>
          </a:ln>
        </p:spPr>
      </p:pic>
      <p:sp>
        <p:nvSpPr>
          <p:cNvPr id="102" name="Google Shape;102;p15"/>
          <p:cNvSpPr txBox="1"/>
          <p:nvPr/>
        </p:nvSpPr>
        <p:spPr>
          <a:xfrm>
            <a:off x="4098350" y="3677675"/>
            <a:ext cx="1966800" cy="37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1200">
                <a:solidFill>
                  <a:srgbClr val="FFFFFF"/>
                </a:solidFill>
              </a:rPr>
              <a:t>Dual Power &amp; </a:t>
            </a:r>
            <a:endParaRPr sz="1200">
              <a:solidFill>
                <a:srgbClr val="FFFFFF"/>
              </a:solidFill>
            </a:endParaRPr>
          </a:p>
          <a:p>
            <a:pPr marL="0" lvl="0" indent="0" algn="l" rtl="0">
              <a:spcBef>
                <a:spcPts val="0"/>
              </a:spcBef>
              <a:spcAft>
                <a:spcPts val="0"/>
              </a:spcAft>
              <a:buNone/>
            </a:pPr>
            <a:r>
              <a:rPr lang="en-GB" sz="1200">
                <a:solidFill>
                  <a:srgbClr val="FFFFFF"/>
                </a:solidFill>
              </a:rPr>
              <a:t>USB Charging</a:t>
            </a:r>
            <a:endParaRPr sz="1200">
              <a:solidFill>
                <a:srgbClr val="FFFFFF"/>
              </a:solidFill>
            </a:endParaRPr>
          </a:p>
        </p:txBody>
      </p:sp>
      <p:sp>
        <p:nvSpPr>
          <p:cNvPr id="103" name="Google Shape;103;p15"/>
          <p:cNvSpPr txBox="1"/>
          <p:nvPr/>
        </p:nvSpPr>
        <p:spPr>
          <a:xfrm>
            <a:off x="1546594" y="2985100"/>
            <a:ext cx="2038800" cy="377100"/>
          </a:xfrm>
          <a:prstGeom prst="rect">
            <a:avLst/>
          </a:prstGeom>
          <a:noFill/>
          <a:ln>
            <a:noFill/>
          </a:ln>
        </p:spPr>
        <p:txBody>
          <a:bodyPr spcFirstLastPara="1" wrap="square" lIns="91425" tIns="91425" rIns="91425" bIns="91425" anchor="t" anchorCtr="0">
            <a:noAutofit/>
          </a:bodyPr>
          <a:lstStyle/>
          <a:p>
            <a:pPr lvl="0"/>
            <a:r>
              <a:rPr lang="en-GB" sz="1200" dirty="0">
                <a:solidFill>
                  <a:srgbClr val="FFFFFF"/>
                </a:solidFill>
              </a:rPr>
              <a:t>Waterproof </a:t>
            </a:r>
            <a:r>
              <a:rPr lang="en-GB" sz="1200" dirty="0" smtClean="0">
                <a:solidFill>
                  <a:srgbClr val="FFFFFF"/>
                </a:solidFill>
              </a:rPr>
              <a:t>IP67</a:t>
            </a:r>
            <a:r>
              <a:rPr lang="en-GB" sz="1200" baseline="30000" dirty="0" smtClean="0">
                <a:solidFill>
                  <a:srgbClr val="FFFFFF"/>
                </a:solidFill>
              </a:rPr>
              <a:t>1</a:t>
            </a:r>
            <a:r>
              <a:rPr lang="en-GB" sz="1200" dirty="0" smtClean="0">
                <a:solidFill>
                  <a:srgbClr val="FFFFFF"/>
                </a:solidFill>
              </a:rPr>
              <a:t> </a:t>
            </a:r>
            <a:endParaRPr sz="1200" dirty="0">
              <a:solidFill>
                <a:srgbClr val="FFFFFF"/>
              </a:solidFill>
            </a:endParaRPr>
          </a:p>
        </p:txBody>
      </p:sp>
      <p:sp>
        <p:nvSpPr>
          <p:cNvPr id="104" name="Google Shape;104;p15"/>
          <p:cNvSpPr txBox="1"/>
          <p:nvPr/>
        </p:nvSpPr>
        <p:spPr>
          <a:xfrm>
            <a:off x="4098350" y="4252050"/>
            <a:ext cx="1966800" cy="53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rgbClr val="FFFFFF"/>
                </a:solidFill>
              </a:rPr>
              <a:t>16 </a:t>
            </a:r>
            <a:r>
              <a:rPr lang="en-GB" sz="1200" dirty="0" smtClean="0">
                <a:solidFill>
                  <a:srgbClr val="FFFFFF"/>
                </a:solidFill>
              </a:rPr>
              <a:t>Channels</a:t>
            </a:r>
            <a:r>
              <a:rPr lang="en-GB" sz="1200" baseline="30000" dirty="0" smtClean="0">
                <a:solidFill>
                  <a:srgbClr val="FFFFFF"/>
                </a:solidFill>
              </a:rPr>
              <a:t>4</a:t>
            </a:r>
            <a:endParaRPr sz="1200" baseline="30000" dirty="0">
              <a:solidFill>
                <a:srgbClr val="FFFFFF"/>
              </a:solidFill>
            </a:endParaRPr>
          </a:p>
          <a:p>
            <a:pPr marL="0" lvl="0" indent="0" algn="l" rtl="0">
              <a:spcBef>
                <a:spcPts val="0"/>
              </a:spcBef>
              <a:spcAft>
                <a:spcPts val="0"/>
              </a:spcAft>
              <a:buNone/>
            </a:pPr>
            <a:r>
              <a:rPr lang="en-GB" sz="1200" dirty="0">
                <a:solidFill>
                  <a:srgbClr val="FFFFFF"/>
                </a:solidFill>
              </a:rPr>
              <a:t>Plus 121 Privacy Codes</a:t>
            </a:r>
            <a:endParaRPr sz="1200" dirty="0">
              <a:solidFill>
                <a:srgbClr val="FFFFFF"/>
              </a:solidFill>
            </a:endParaRPr>
          </a:p>
        </p:txBody>
      </p:sp>
      <p:sp>
        <p:nvSpPr>
          <p:cNvPr id="105" name="Google Shape;105;p15"/>
          <p:cNvSpPr txBox="1"/>
          <p:nvPr/>
        </p:nvSpPr>
        <p:spPr>
          <a:xfrm>
            <a:off x="1542852" y="3657420"/>
            <a:ext cx="1966800" cy="3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rgbClr val="FFFFFF"/>
                </a:solidFill>
              </a:rPr>
              <a:t>Water-activated Torch</a:t>
            </a:r>
            <a:endParaRPr sz="1200">
              <a:solidFill>
                <a:srgbClr val="FFFFFF"/>
              </a:solidFill>
            </a:endParaRPr>
          </a:p>
        </p:txBody>
      </p:sp>
      <p:sp>
        <p:nvSpPr>
          <p:cNvPr id="106" name="Google Shape;106;p15"/>
          <p:cNvSpPr txBox="1"/>
          <p:nvPr/>
        </p:nvSpPr>
        <p:spPr>
          <a:xfrm>
            <a:off x="1542852" y="4339928"/>
            <a:ext cx="1966800" cy="3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rgbClr val="FFFFFF"/>
                </a:solidFill>
              </a:rPr>
              <a:t>Floats face up</a:t>
            </a:r>
            <a:endParaRPr sz="1200">
              <a:solidFill>
                <a:srgbClr val="FFFFFF"/>
              </a:solidFill>
            </a:endParaRPr>
          </a:p>
        </p:txBody>
      </p:sp>
      <p:sp>
        <p:nvSpPr>
          <p:cNvPr id="107" name="Google Shape;107;p15"/>
          <p:cNvSpPr txBox="1"/>
          <p:nvPr/>
        </p:nvSpPr>
        <p:spPr>
          <a:xfrm>
            <a:off x="4098350" y="2938450"/>
            <a:ext cx="1966800" cy="55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rgbClr val="FFFFFF"/>
                </a:solidFill>
              </a:rPr>
              <a:t>PMR446 Radios -</a:t>
            </a:r>
            <a:endParaRPr sz="1200">
              <a:solidFill>
                <a:srgbClr val="FFFFFF"/>
              </a:solidFill>
            </a:endParaRPr>
          </a:p>
          <a:p>
            <a:pPr marL="0" lvl="0" indent="0" algn="l" rtl="0">
              <a:spcBef>
                <a:spcPts val="0"/>
              </a:spcBef>
              <a:spcAft>
                <a:spcPts val="0"/>
              </a:spcAft>
              <a:buNone/>
            </a:pPr>
            <a:r>
              <a:rPr lang="en-GB" sz="1200">
                <a:solidFill>
                  <a:srgbClr val="FFFFFF"/>
                </a:solidFill>
              </a:rPr>
              <a:t>License Free</a:t>
            </a:r>
            <a:endParaRPr sz="1200">
              <a:solidFill>
                <a:srgbClr val="FFFFFF"/>
              </a:solidFill>
            </a:endParaRPr>
          </a:p>
        </p:txBody>
      </p:sp>
      <p:pic>
        <p:nvPicPr>
          <p:cNvPr id="108" name="Google Shape;108;p15"/>
          <p:cNvPicPr preferRelativeResize="0"/>
          <p:nvPr/>
        </p:nvPicPr>
        <p:blipFill>
          <a:blip r:embed="rId14" cstate="screen">
            <a:alphaModFix/>
          </a:blip>
          <a:stretch>
            <a:fillRect/>
          </a:stretch>
        </p:blipFill>
        <p:spPr>
          <a:xfrm>
            <a:off x="7395894" y="1798575"/>
            <a:ext cx="1040451" cy="3164824"/>
          </a:xfrm>
          <a:prstGeom prst="rect">
            <a:avLst/>
          </a:prstGeom>
          <a:noFill/>
          <a:ln>
            <a:noFill/>
          </a:ln>
        </p:spPr>
      </p:pic>
      <p:pic>
        <p:nvPicPr>
          <p:cNvPr id="109" name="Google Shape;109;p15"/>
          <p:cNvPicPr preferRelativeResize="0"/>
          <p:nvPr/>
        </p:nvPicPr>
        <p:blipFill>
          <a:blip r:embed="rId15" cstate="screen">
            <a:alphaModFix/>
          </a:blip>
          <a:stretch>
            <a:fillRect/>
          </a:stretch>
        </p:blipFill>
        <p:spPr>
          <a:xfrm>
            <a:off x="6158620" y="1798575"/>
            <a:ext cx="1076031" cy="3164826"/>
          </a:xfrm>
          <a:prstGeom prst="rect">
            <a:avLst/>
          </a:prstGeom>
          <a:noFill/>
          <a:ln>
            <a:noFill/>
          </a:ln>
        </p:spPr>
      </p:pic>
      <p:grpSp>
        <p:nvGrpSpPr>
          <p:cNvPr id="110" name="Google Shape;110;p15"/>
          <p:cNvGrpSpPr/>
          <p:nvPr/>
        </p:nvGrpSpPr>
        <p:grpSpPr>
          <a:xfrm>
            <a:off x="3551702" y="3589338"/>
            <a:ext cx="551329" cy="553800"/>
            <a:chOff x="8908464" y="2465057"/>
            <a:chExt cx="552600" cy="553800"/>
          </a:xfrm>
        </p:grpSpPr>
        <p:pic>
          <p:nvPicPr>
            <p:cNvPr id="111" name="Google Shape;111;p15" descr="T92_Icon_Dual_Power_Text_330.png"/>
            <p:cNvPicPr preferRelativeResize="0"/>
            <p:nvPr/>
          </p:nvPicPr>
          <p:blipFill rotWithShape="1">
            <a:blip r:embed="rId16" cstate="screen">
              <a:alphaModFix/>
            </a:blip>
            <a:srcRect/>
            <a:stretch/>
          </p:blipFill>
          <p:spPr>
            <a:xfrm>
              <a:off x="8965880" y="2507683"/>
              <a:ext cx="415595" cy="453853"/>
            </a:xfrm>
            <a:prstGeom prst="rect">
              <a:avLst/>
            </a:prstGeom>
            <a:noFill/>
            <a:ln>
              <a:noFill/>
            </a:ln>
          </p:spPr>
        </p:pic>
        <p:sp>
          <p:nvSpPr>
            <p:cNvPr id="112" name="Google Shape;112;p15"/>
            <p:cNvSpPr/>
            <p:nvPr/>
          </p:nvSpPr>
          <p:spPr>
            <a:xfrm>
              <a:off x="8908464" y="2465057"/>
              <a:ext cx="552600" cy="553800"/>
            </a:xfrm>
            <a:prstGeom prst="ellipse">
              <a:avLst/>
            </a:prstGeom>
            <a:no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9" name="Straight Connector 28"/>
          <p:cNvCxnSpPr/>
          <p:nvPr/>
        </p:nvCxnSpPr>
        <p:spPr>
          <a:xfrm>
            <a:off x="2990755" y="397014"/>
            <a:ext cx="0" cy="504000"/>
          </a:xfrm>
          <a:prstGeom prst="line">
            <a:avLst/>
          </a:prstGeom>
          <a:ln w="38100">
            <a:solidFill>
              <a:srgbClr val="FFF43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0" name="Google Shape;120;p16"/>
          <p:cNvSpPr txBox="1"/>
          <p:nvPr/>
        </p:nvSpPr>
        <p:spPr>
          <a:xfrm>
            <a:off x="878975" y="1216850"/>
            <a:ext cx="4745400" cy="23814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1200"/>
              </a:spcAft>
              <a:buNone/>
            </a:pPr>
            <a:r>
              <a:rPr lang="en-GB" sz="1200" b="1" cap="none" dirty="0">
                <a:solidFill>
                  <a:srgbClr val="FFFFFF"/>
                </a:solidFill>
                <a:latin typeface="Arial"/>
                <a:ea typeface="Arial"/>
                <a:cs typeface="Arial"/>
                <a:sym typeface="Arial"/>
              </a:rPr>
              <a:t>WHILE SPLASH-PROOF MAY BE THE STANDARD FOR OTHER CONSUMER RADIO MANUFACTURERS, IT IS JUST THE STARTING POINT FOR THE </a:t>
            </a:r>
            <a:r>
              <a:rPr lang="en-GB" sz="1200" b="1" cap="none" dirty="0" err="1">
                <a:solidFill>
                  <a:srgbClr val="FFFFFF"/>
                </a:solidFill>
                <a:latin typeface="Arial"/>
                <a:ea typeface="Arial"/>
                <a:cs typeface="Arial"/>
                <a:sym typeface="Arial"/>
              </a:rPr>
              <a:t>T</a:t>
            </a:r>
            <a:r>
              <a:rPr lang="en-GB" sz="1200" b="1" dirty="0" err="1">
                <a:solidFill>
                  <a:srgbClr val="FFFFFF"/>
                </a:solidFill>
              </a:rPr>
              <a:t>ALKABOUT</a:t>
            </a:r>
            <a:r>
              <a:rPr lang="en-GB" sz="1200" b="1" cap="none" dirty="0">
                <a:solidFill>
                  <a:srgbClr val="FFFFFF"/>
                </a:solidFill>
                <a:latin typeface="Arial"/>
                <a:ea typeface="Arial"/>
                <a:cs typeface="Arial"/>
                <a:sym typeface="Arial"/>
              </a:rPr>
              <a:t> T92 H</a:t>
            </a:r>
            <a:r>
              <a:rPr lang="en-GB" sz="1200" b="1" dirty="0">
                <a:solidFill>
                  <a:schemeClr val="lt1"/>
                </a:solidFill>
              </a:rPr>
              <a:t>₂</a:t>
            </a:r>
            <a:r>
              <a:rPr lang="en-GB" sz="1200" b="1" cap="none" dirty="0" smtClean="0">
                <a:solidFill>
                  <a:srgbClr val="FFFFFF"/>
                </a:solidFill>
                <a:latin typeface="Arial"/>
                <a:ea typeface="Arial"/>
                <a:cs typeface="Arial"/>
                <a:sym typeface="Arial"/>
              </a:rPr>
              <a:t>0</a:t>
            </a:r>
          </a:p>
          <a:p>
            <a:pPr lvl="0">
              <a:lnSpc>
                <a:spcPct val="120000"/>
              </a:lnSpc>
              <a:spcAft>
                <a:spcPts val="1200"/>
              </a:spcAft>
            </a:pPr>
            <a:r>
              <a:rPr lang="en-GB" sz="1200" dirty="0" smtClean="0">
                <a:solidFill>
                  <a:srgbClr val="FFFFFF"/>
                </a:solidFill>
                <a:latin typeface="Arial"/>
                <a:ea typeface="Arial"/>
                <a:cs typeface="Arial"/>
                <a:sym typeface="Arial"/>
              </a:rPr>
              <a:t>These </a:t>
            </a:r>
            <a:r>
              <a:rPr lang="en-GB" sz="1200" dirty="0">
                <a:solidFill>
                  <a:srgbClr val="FFFFFF"/>
                </a:solidFill>
                <a:latin typeface="Arial"/>
                <a:ea typeface="Arial"/>
                <a:cs typeface="Arial"/>
                <a:sym typeface="Arial"/>
              </a:rPr>
              <a:t>radios are IP67 </a:t>
            </a:r>
            <a:r>
              <a:rPr lang="en-GB" sz="1200" dirty="0" smtClean="0">
                <a:solidFill>
                  <a:srgbClr val="FFFFFF"/>
                </a:solidFill>
                <a:latin typeface="Arial"/>
                <a:ea typeface="Arial"/>
                <a:cs typeface="Arial"/>
                <a:sym typeface="Arial"/>
              </a:rPr>
              <a:t>waterproof</a:t>
            </a:r>
            <a:r>
              <a:rPr lang="en-GB" sz="1200" baseline="30000" dirty="0" smtClean="0">
                <a:solidFill>
                  <a:srgbClr val="FFFFFF"/>
                </a:solidFill>
              </a:rPr>
              <a:t>1</a:t>
            </a:r>
            <a:r>
              <a:rPr lang="en-GB" sz="1200" dirty="0" smtClean="0">
                <a:solidFill>
                  <a:srgbClr val="FFFFFF"/>
                </a:solidFill>
                <a:latin typeface="Arial"/>
                <a:ea typeface="Arial"/>
                <a:cs typeface="Arial"/>
                <a:sym typeface="Arial"/>
              </a:rPr>
              <a:t>. </a:t>
            </a:r>
            <a:r>
              <a:rPr lang="en-GB" sz="1200" dirty="0">
                <a:solidFill>
                  <a:srgbClr val="FFFFFF"/>
                </a:solidFill>
                <a:latin typeface="Arial"/>
                <a:ea typeface="Arial"/>
                <a:cs typeface="Arial"/>
                <a:sym typeface="Arial"/>
              </a:rPr>
              <a:t>That means they can withstand submersion in water in depths up to 1 metre for 30 minutes.</a:t>
            </a:r>
            <a:r>
              <a:rPr lang="en-GB" sz="1200" dirty="0">
                <a:solidFill>
                  <a:srgbClr val="FFFFFF"/>
                </a:solidFill>
              </a:rPr>
              <a:t> </a:t>
            </a:r>
            <a:r>
              <a:rPr lang="en-GB" sz="1200" dirty="0">
                <a:solidFill>
                  <a:srgbClr val="FFFFFF"/>
                </a:solidFill>
                <a:latin typeface="Arial"/>
                <a:ea typeface="Arial"/>
                <a:cs typeface="Arial"/>
                <a:sym typeface="Arial"/>
              </a:rPr>
              <a:t>The </a:t>
            </a:r>
            <a:r>
              <a:rPr lang="en-GB" sz="1200" dirty="0" smtClean="0">
                <a:solidFill>
                  <a:srgbClr val="FFFFFF"/>
                </a:solidFill>
                <a:latin typeface="Arial"/>
                <a:ea typeface="Arial"/>
                <a:cs typeface="Arial"/>
                <a:sym typeface="Arial"/>
              </a:rPr>
              <a:t>    </a:t>
            </a:r>
            <a:r>
              <a:rPr lang="en-GB" sz="1200" cap="none" dirty="0" smtClean="0">
                <a:solidFill>
                  <a:srgbClr val="FFFFFF"/>
                </a:solidFill>
              </a:rPr>
              <a:t>T92 </a:t>
            </a:r>
            <a:r>
              <a:rPr lang="en-GB" sz="1200" cap="none" dirty="0">
                <a:solidFill>
                  <a:srgbClr val="FFFFFF"/>
                </a:solidFill>
              </a:rPr>
              <a:t>H</a:t>
            </a:r>
            <a:r>
              <a:rPr lang="en-GB" sz="1200" dirty="0">
                <a:solidFill>
                  <a:schemeClr val="lt1"/>
                </a:solidFill>
              </a:rPr>
              <a:t>₂</a:t>
            </a:r>
            <a:r>
              <a:rPr lang="en-GB" sz="1200" cap="none" dirty="0">
                <a:solidFill>
                  <a:srgbClr val="FFFFFF"/>
                </a:solidFill>
              </a:rPr>
              <a:t>0</a:t>
            </a:r>
            <a:r>
              <a:rPr lang="en-GB" sz="1200" dirty="0">
                <a:solidFill>
                  <a:srgbClr val="FFFFFF"/>
                </a:solidFill>
                <a:latin typeface="Arial"/>
                <a:ea typeface="Arial"/>
                <a:cs typeface="Arial"/>
                <a:sym typeface="Arial"/>
              </a:rPr>
              <a:t> will also </a:t>
            </a:r>
            <a:r>
              <a:rPr lang="en-GB" sz="1200" dirty="0" smtClean="0">
                <a:solidFill>
                  <a:srgbClr val="FFFFFF"/>
                </a:solidFill>
                <a:latin typeface="Arial"/>
                <a:ea typeface="Arial"/>
                <a:cs typeface="Arial"/>
                <a:sym typeface="Arial"/>
              </a:rPr>
              <a:t>float</a:t>
            </a:r>
            <a:r>
              <a:rPr lang="en-GB" sz="1200" dirty="0" smtClean="0">
                <a:solidFill>
                  <a:srgbClr val="FFFFFF"/>
                </a:solidFill>
              </a:rPr>
              <a:t> </a:t>
            </a:r>
            <a:r>
              <a:rPr lang="en-GB" sz="1200" dirty="0">
                <a:solidFill>
                  <a:srgbClr val="FFFFFF"/>
                </a:solidFill>
                <a:latin typeface="Arial"/>
                <a:ea typeface="Arial"/>
                <a:cs typeface="Arial"/>
                <a:sym typeface="Arial"/>
              </a:rPr>
              <a:t>to the surface -  face upwards - for easy retrieval when dropped in water.</a:t>
            </a:r>
            <a:endParaRPr sz="1200" dirty="0">
              <a:solidFill>
                <a:srgbClr val="FFFFFF"/>
              </a:solidFill>
              <a:latin typeface="Arial"/>
              <a:ea typeface="Arial"/>
              <a:cs typeface="Arial"/>
              <a:sym typeface="Arial"/>
            </a:endParaRPr>
          </a:p>
        </p:txBody>
      </p:sp>
      <p:pic>
        <p:nvPicPr>
          <p:cNvPr id="121" name="Google Shape;121;p16"/>
          <p:cNvPicPr preferRelativeResize="0"/>
          <p:nvPr/>
        </p:nvPicPr>
        <p:blipFill>
          <a:blip r:embed="rId3" cstate="screen">
            <a:alphaModFix/>
          </a:blip>
          <a:stretch>
            <a:fillRect/>
          </a:stretch>
        </p:blipFill>
        <p:spPr>
          <a:xfrm>
            <a:off x="6066805" y="2150826"/>
            <a:ext cx="775175" cy="775175"/>
          </a:xfrm>
          <a:prstGeom prst="rect">
            <a:avLst/>
          </a:prstGeom>
          <a:noFill/>
          <a:ln>
            <a:noFill/>
          </a:ln>
        </p:spPr>
      </p:pic>
      <p:pic>
        <p:nvPicPr>
          <p:cNvPr id="122" name="Google Shape;122;p16"/>
          <p:cNvPicPr preferRelativeResize="0"/>
          <p:nvPr/>
        </p:nvPicPr>
        <p:blipFill>
          <a:blip r:embed="rId4" cstate="screen">
            <a:alphaModFix/>
          </a:blip>
          <a:stretch>
            <a:fillRect/>
          </a:stretch>
        </p:blipFill>
        <p:spPr>
          <a:xfrm>
            <a:off x="6066804" y="1215672"/>
            <a:ext cx="775162" cy="775162"/>
          </a:xfrm>
          <a:prstGeom prst="rect">
            <a:avLst/>
          </a:prstGeom>
          <a:noFill/>
          <a:ln>
            <a:noFill/>
          </a:ln>
        </p:spPr>
      </p:pic>
      <p:sp>
        <p:nvSpPr>
          <p:cNvPr id="123" name="Google Shape;123;p16"/>
          <p:cNvSpPr txBox="1"/>
          <p:nvPr/>
        </p:nvSpPr>
        <p:spPr>
          <a:xfrm>
            <a:off x="6915458" y="1414688"/>
            <a:ext cx="2038800" cy="3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rgbClr val="FFFFFF"/>
                </a:solidFill>
              </a:rPr>
              <a:t>Waterproof IP67</a:t>
            </a:r>
            <a:endParaRPr sz="1200">
              <a:solidFill>
                <a:srgbClr val="FFFFFF"/>
              </a:solidFill>
            </a:endParaRPr>
          </a:p>
        </p:txBody>
      </p:sp>
      <p:sp>
        <p:nvSpPr>
          <p:cNvPr id="124" name="Google Shape;124;p16"/>
          <p:cNvSpPr txBox="1"/>
          <p:nvPr/>
        </p:nvSpPr>
        <p:spPr>
          <a:xfrm>
            <a:off x="6915440" y="2349853"/>
            <a:ext cx="1966800" cy="37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200">
                <a:solidFill>
                  <a:srgbClr val="FFFFFF"/>
                </a:solidFill>
              </a:rPr>
              <a:t>Floats face up</a:t>
            </a:r>
            <a:endParaRPr sz="1200">
              <a:solidFill>
                <a:srgbClr val="FFFFFF"/>
              </a:solidFill>
            </a:endParaRPr>
          </a:p>
        </p:txBody>
      </p:sp>
      <p:pic>
        <p:nvPicPr>
          <p:cNvPr id="125" name="Google Shape;125;p16"/>
          <p:cNvPicPr preferRelativeResize="0"/>
          <p:nvPr/>
        </p:nvPicPr>
        <p:blipFill rotWithShape="1">
          <a:blip r:embed="rId5" cstate="screen">
            <a:alphaModFix/>
          </a:blip>
          <a:srcRect/>
          <a:stretch/>
        </p:blipFill>
        <p:spPr>
          <a:xfrm>
            <a:off x="6066800" y="3237975"/>
            <a:ext cx="3077175" cy="1905724"/>
          </a:xfrm>
          <a:prstGeom prst="rect">
            <a:avLst/>
          </a:prstGeom>
          <a:noFill/>
          <a:ln>
            <a:noFill/>
          </a:ln>
        </p:spPr>
      </p:pic>
      <p:pic>
        <p:nvPicPr>
          <p:cNvPr id="126" name="Google Shape;126;p16"/>
          <p:cNvPicPr preferRelativeResize="0"/>
          <p:nvPr/>
        </p:nvPicPr>
        <p:blipFill rotWithShape="1">
          <a:blip r:embed="rId6" cstate="screen">
            <a:alphaModFix/>
          </a:blip>
          <a:srcRect/>
          <a:stretch/>
        </p:blipFill>
        <p:spPr>
          <a:xfrm>
            <a:off x="612500" y="3238400"/>
            <a:ext cx="2668529" cy="1905723"/>
          </a:xfrm>
          <a:prstGeom prst="rect">
            <a:avLst/>
          </a:prstGeom>
          <a:noFill/>
          <a:ln>
            <a:noFill/>
          </a:ln>
        </p:spPr>
      </p:pic>
      <p:pic>
        <p:nvPicPr>
          <p:cNvPr id="127" name="Google Shape;127;p16"/>
          <p:cNvPicPr preferRelativeResize="0"/>
          <p:nvPr/>
        </p:nvPicPr>
        <p:blipFill rotWithShape="1">
          <a:blip r:embed="rId7" cstate="screen">
            <a:alphaModFix/>
          </a:blip>
          <a:srcRect/>
          <a:stretch/>
        </p:blipFill>
        <p:spPr>
          <a:xfrm>
            <a:off x="3281025" y="3238400"/>
            <a:ext cx="2785778" cy="1905729"/>
          </a:xfrm>
          <a:prstGeom prst="rect">
            <a:avLst/>
          </a:prstGeom>
          <a:noFill/>
          <a:ln>
            <a:noFill/>
          </a:ln>
        </p:spPr>
      </p:pic>
      <p:sp>
        <p:nvSpPr>
          <p:cNvPr id="13" name="Google Shape;88;p15"/>
          <p:cNvSpPr txBox="1">
            <a:spLocks/>
          </p:cNvSpPr>
          <p:nvPr/>
        </p:nvSpPr>
        <p:spPr>
          <a:xfrm>
            <a:off x="3091311" y="355110"/>
            <a:ext cx="5284593" cy="532800"/>
          </a:xfrm>
          <a:prstGeom prst="rect">
            <a:avLst/>
          </a:prstGeom>
          <a:noFill/>
          <a:ln>
            <a:noFill/>
          </a:ln>
        </p:spPr>
        <p:txBody>
          <a:bodyPr spcFirstLastPara="1" wrap="square" lIns="91425" tIns="91425" rIns="91425" bIns="91425" anchor="ctr" anchorCtr="0">
            <a:noAutofit/>
          </a:bodyPr>
          <a:lstStyle/>
          <a:p>
            <a:pPr lvl="0">
              <a:buSzPts val="1400"/>
            </a:pPr>
            <a:r>
              <a:rPr lang="en-GB" sz="3600" b="1" dirty="0" smtClean="0">
                <a:solidFill>
                  <a:srgbClr val="FFF430"/>
                </a:solidFill>
              </a:rPr>
              <a:t>IP67 WATERPROOF</a:t>
            </a:r>
            <a:endParaRPr kumimoji="0" lang="en-GB" sz="3600" b="1" i="0" u="none" strike="noStrike" kern="0" cap="none" spc="0" normalizeH="0" baseline="0" noProof="0" dirty="0">
              <a:ln>
                <a:noFill/>
              </a:ln>
              <a:solidFill>
                <a:srgbClr val="FFF430"/>
              </a:solidFill>
              <a:effectLst/>
              <a:uLnTx/>
              <a:uFillTx/>
              <a:latin typeface="Arial"/>
              <a:ea typeface="Arial"/>
              <a:cs typeface="Arial"/>
              <a:sym typeface="Arial"/>
            </a:endParaRPr>
          </a:p>
        </p:txBody>
      </p:sp>
      <p:pic>
        <p:nvPicPr>
          <p:cNvPr id="14" name="Google Shape;90;p15"/>
          <p:cNvPicPr preferRelativeResize="0"/>
          <p:nvPr/>
        </p:nvPicPr>
        <p:blipFill rotWithShape="1">
          <a:blip r:embed="rId8" cstate="screen">
            <a:alphaModFix/>
          </a:blip>
          <a:srcRect/>
          <a:stretch/>
        </p:blipFill>
        <p:spPr>
          <a:xfrm>
            <a:off x="878975" y="382686"/>
            <a:ext cx="1936675" cy="532656"/>
          </a:xfrm>
          <a:prstGeom prst="rect">
            <a:avLst/>
          </a:prstGeom>
          <a:noFill/>
          <a:ln>
            <a:noFill/>
          </a:ln>
        </p:spPr>
      </p:pic>
      <p:cxnSp>
        <p:nvCxnSpPr>
          <p:cNvPr id="15" name="Straight Connector 14"/>
          <p:cNvCxnSpPr/>
          <p:nvPr/>
        </p:nvCxnSpPr>
        <p:spPr>
          <a:xfrm>
            <a:off x="2990755" y="397014"/>
            <a:ext cx="0" cy="504000"/>
          </a:xfrm>
          <a:prstGeom prst="line">
            <a:avLst/>
          </a:prstGeom>
          <a:ln w="38100">
            <a:solidFill>
              <a:srgbClr val="FFF43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6" name="Google Shape;136;p17"/>
          <p:cNvSpPr txBox="1"/>
          <p:nvPr/>
        </p:nvSpPr>
        <p:spPr>
          <a:xfrm>
            <a:off x="878975" y="1157400"/>
            <a:ext cx="5750426" cy="25530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1200"/>
              </a:spcAft>
              <a:buNone/>
            </a:pPr>
            <a:r>
              <a:rPr lang="en-GB" sz="1200" b="1" dirty="0">
                <a:solidFill>
                  <a:srgbClr val="F2F2F2"/>
                </a:solidFill>
                <a:latin typeface="Arial"/>
                <a:ea typeface="Arial"/>
                <a:cs typeface="Arial"/>
                <a:sym typeface="Arial"/>
              </a:rPr>
              <a:t>THE </a:t>
            </a:r>
            <a:r>
              <a:rPr lang="en-GB" sz="1200" b="1" dirty="0" err="1">
                <a:solidFill>
                  <a:srgbClr val="F2F2F2"/>
                </a:solidFill>
                <a:latin typeface="Arial"/>
                <a:ea typeface="Arial"/>
                <a:cs typeface="Arial"/>
                <a:sym typeface="Arial"/>
              </a:rPr>
              <a:t>T</a:t>
            </a:r>
            <a:r>
              <a:rPr lang="en-GB" sz="1200" b="1" dirty="0" err="1">
                <a:solidFill>
                  <a:srgbClr val="F2F2F2"/>
                </a:solidFill>
              </a:rPr>
              <a:t>ALKABOUT</a:t>
            </a:r>
            <a:r>
              <a:rPr lang="en-GB" sz="1200" b="1" dirty="0">
                <a:solidFill>
                  <a:srgbClr val="F2F2F2"/>
                </a:solidFill>
                <a:latin typeface="Arial"/>
                <a:ea typeface="Arial"/>
                <a:cs typeface="Arial"/>
                <a:sym typeface="Arial"/>
              </a:rPr>
              <a:t> T92 H</a:t>
            </a:r>
            <a:r>
              <a:rPr lang="en-GB" b="1" dirty="0">
                <a:solidFill>
                  <a:schemeClr val="lt1"/>
                </a:solidFill>
              </a:rPr>
              <a:t>₂</a:t>
            </a:r>
            <a:r>
              <a:rPr lang="en-GB" sz="1200" b="1" dirty="0">
                <a:solidFill>
                  <a:srgbClr val="F2F2F2"/>
                </a:solidFill>
                <a:latin typeface="Arial"/>
                <a:ea typeface="Arial"/>
                <a:cs typeface="Arial"/>
                <a:sym typeface="Arial"/>
              </a:rPr>
              <a:t>0 INTEGRATED </a:t>
            </a:r>
            <a:r>
              <a:rPr lang="en-GB" sz="1200" b="1" dirty="0" smtClean="0">
                <a:solidFill>
                  <a:srgbClr val="F2F2F2"/>
                </a:solidFill>
                <a:latin typeface="Arial"/>
                <a:ea typeface="Arial"/>
                <a:cs typeface="Arial"/>
                <a:sym typeface="Arial"/>
              </a:rPr>
              <a:t>TORCH MEANS                               THAT </a:t>
            </a:r>
            <a:r>
              <a:rPr lang="en-GB" sz="1200" b="1" dirty="0">
                <a:solidFill>
                  <a:srgbClr val="F2F2F2"/>
                </a:solidFill>
                <a:latin typeface="Arial"/>
                <a:ea typeface="Arial"/>
                <a:cs typeface="Arial"/>
                <a:sym typeface="Arial"/>
              </a:rPr>
              <a:t>YOU </a:t>
            </a:r>
            <a:r>
              <a:rPr lang="en-GB" sz="1200" b="1" dirty="0" smtClean="0">
                <a:solidFill>
                  <a:srgbClr val="F2F2F2"/>
                </a:solidFill>
                <a:latin typeface="Arial"/>
                <a:ea typeface="Arial"/>
                <a:cs typeface="Arial"/>
                <a:sym typeface="Arial"/>
              </a:rPr>
              <a:t>NEVER NEED TO GET </a:t>
            </a:r>
            <a:r>
              <a:rPr lang="en-GB" sz="1200" b="1" dirty="0">
                <a:solidFill>
                  <a:srgbClr val="F2F2F2"/>
                </a:solidFill>
                <a:latin typeface="Arial"/>
                <a:ea typeface="Arial"/>
                <a:cs typeface="Arial"/>
                <a:sym typeface="Arial"/>
              </a:rPr>
              <a:t>CAUGHT </a:t>
            </a:r>
            <a:r>
              <a:rPr lang="en-GB" sz="1200" b="1" dirty="0" err="1">
                <a:solidFill>
                  <a:srgbClr val="F2F2F2"/>
                </a:solidFill>
                <a:latin typeface="Arial"/>
                <a:ea typeface="Arial"/>
                <a:cs typeface="Arial"/>
                <a:sym typeface="Arial"/>
              </a:rPr>
              <a:t>IN</a:t>
            </a:r>
            <a:r>
              <a:rPr lang="en-GB" sz="1200" b="1" dirty="0">
                <a:solidFill>
                  <a:srgbClr val="F2F2F2"/>
                </a:solidFill>
                <a:latin typeface="Arial"/>
                <a:ea typeface="Arial"/>
                <a:cs typeface="Arial"/>
                <a:sym typeface="Arial"/>
              </a:rPr>
              <a:t> THE DARK</a:t>
            </a:r>
            <a:r>
              <a:rPr lang="en-GB" sz="1200" b="1" dirty="0" smtClean="0">
                <a:solidFill>
                  <a:srgbClr val="F2F2F2"/>
                </a:solidFill>
              </a:rPr>
              <a:t>.</a:t>
            </a:r>
          </a:p>
          <a:p>
            <a:pPr lvl="0">
              <a:lnSpc>
                <a:spcPct val="120000"/>
              </a:lnSpc>
              <a:spcAft>
                <a:spcPts val="1200"/>
              </a:spcAft>
            </a:pPr>
            <a:r>
              <a:rPr lang="en-GB" sz="1200" dirty="0" smtClean="0">
                <a:solidFill>
                  <a:srgbClr val="F2F2F2"/>
                </a:solidFill>
                <a:latin typeface="Arial"/>
                <a:ea typeface="Arial"/>
                <a:cs typeface="Arial"/>
                <a:sym typeface="Arial"/>
              </a:rPr>
              <a:t>Press once to activate </a:t>
            </a:r>
            <a:r>
              <a:rPr lang="en-GB" sz="1200" dirty="0">
                <a:solidFill>
                  <a:srgbClr val="F2F2F2"/>
                </a:solidFill>
                <a:latin typeface="Arial"/>
                <a:ea typeface="Arial"/>
                <a:cs typeface="Arial"/>
                <a:sym typeface="Arial"/>
              </a:rPr>
              <a:t>the red </a:t>
            </a:r>
            <a:r>
              <a:rPr lang="en-GB" sz="1200" dirty="0" smtClean="0">
                <a:solidFill>
                  <a:srgbClr val="F2F2F2"/>
                </a:solidFill>
                <a:latin typeface="Arial"/>
                <a:ea typeface="Arial"/>
                <a:cs typeface="Arial"/>
                <a:sym typeface="Arial"/>
              </a:rPr>
              <a:t>LED that preserves night vision but lets you </a:t>
            </a:r>
            <a:r>
              <a:rPr lang="en-GB" sz="1200" dirty="0" smtClean="0">
                <a:solidFill>
                  <a:srgbClr val="F2F2F2"/>
                </a:solidFill>
              </a:rPr>
              <a:t>find your way to the campsite, or follow the trail without disturbing the wilderness around you! </a:t>
            </a:r>
            <a:r>
              <a:rPr lang="en-GB" sz="1200" dirty="0" smtClean="0">
                <a:solidFill>
                  <a:srgbClr val="F2F2F2"/>
                </a:solidFill>
                <a:latin typeface="Arial"/>
                <a:ea typeface="Arial"/>
                <a:cs typeface="Arial"/>
                <a:sym typeface="Arial"/>
              </a:rPr>
              <a:t>Press again to activate  the white </a:t>
            </a:r>
            <a:r>
              <a:rPr lang="en-GB" sz="1200" dirty="0">
                <a:solidFill>
                  <a:srgbClr val="F2F2F2"/>
                </a:solidFill>
                <a:latin typeface="Arial"/>
                <a:ea typeface="Arial"/>
                <a:cs typeface="Arial"/>
                <a:sym typeface="Arial"/>
              </a:rPr>
              <a:t>LED </a:t>
            </a:r>
            <a:r>
              <a:rPr lang="en-GB" sz="1200" dirty="0" smtClean="0">
                <a:solidFill>
                  <a:srgbClr val="F2F2F2"/>
                </a:solidFill>
                <a:latin typeface="Arial"/>
                <a:ea typeface="Arial"/>
                <a:cs typeface="Arial"/>
                <a:sym typeface="Arial"/>
              </a:rPr>
              <a:t>for bright </a:t>
            </a:r>
            <a:r>
              <a:rPr lang="en-GB" sz="1200" dirty="0">
                <a:solidFill>
                  <a:srgbClr val="F2F2F2"/>
                </a:solidFill>
                <a:latin typeface="Arial"/>
                <a:ea typeface="Arial"/>
                <a:cs typeface="Arial"/>
                <a:sym typeface="Arial"/>
              </a:rPr>
              <a:t>clear torch light.</a:t>
            </a:r>
            <a:r>
              <a:rPr lang="en-GB" sz="1200" dirty="0">
                <a:solidFill>
                  <a:srgbClr val="F2F2F2"/>
                </a:solidFill>
              </a:rPr>
              <a:t> </a:t>
            </a:r>
            <a:endParaRPr lang="en-GB" sz="1200" dirty="0" smtClean="0">
              <a:solidFill>
                <a:srgbClr val="F2F2F2"/>
              </a:solidFill>
            </a:endParaRPr>
          </a:p>
          <a:p>
            <a:pPr lvl="0">
              <a:lnSpc>
                <a:spcPct val="120000"/>
              </a:lnSpc>
              <a:spcAft>
                <a:spcPts val="1200"/>
              </a:spcAft>
            </a:pPr>
            <a:r>
              <a:rPr lang="en-GB" sz="1200" dirty="0" smtClean="0">
                <a:solidFill>
                  <a:srgbClr val="F2F2F2"/>
                </a:solidFill>
                <a:latin typeface="Arial"/>
                <a:ea typeface="Arial"/>
                <a:cs typeface="Arial"/>
                <a:sym typeface="Arial"/>
              </a:rPr>
              <a:t>In </a:t>
            </a:r>
            <a:r>
              <a:rPr lang="en-GB" sz="1200" dirty="0">
                <a:solidFill>
                  <a:srgbClr val="F2F2F2"/>
                </a:solidFill>
                <a:latin typeface="Arial"/>
                <a:ea typeface="Arial"/>
                <a:cs typeface="Arial"/>
                <a:sym typeface="Arial"/>
              </a:rPr>
              <a:t>addition, the </a:t>
            </a:r>
            <a:r>
              <a:rPr lang="en-GB" sz="1200" dirty="0" smtClean="0">
                <a:solidFill>
                  <a:srgbClr val="F2F2F2"/>
                </a:solidFill>
                <a:latin typeface="Arial"/>
                <a:ea typeface="Arial"/>
                <a:cs typeface="Arial"/>
                <a:sym typeface="Arial"/>
              </a:rPr>
              <a:t>torch has </a:t>
            </a:r>
            <a:r>
              <a:rPr lang="en-GB" sz="1200" dirty="0">
                <a:solidFill>
                  <a:srgbClr val="F2F2F2"/>
                </a:solidFill>
                <a:latin typeface="Arial"/>
                <a:ea typeface="Arial"/>
                <a:cs typeface="Arial"/>
                <a:sym typeface="Arial"/>
              </a:rPr>
              <a:t>water sensors – so when dropped in water the white LED will automatically switch on, making your </a:t>
            </a:r>
            <a:r>
              <a:rPr lang="en-GB" sz="1200" dirty="0">
                <a:solidFill>
                  <a:srgbClr val="F2F2F2"/>
                </a:solidFill>
              </a:rPr>
              <a:t>T92 H</a:t>
            </a:r>
            <a:r>
              <a:rPr lang="en-GB" sz="1200" dirty="0">
                <a:solidFill>
                  <a:schemeClr val="lt1"/>
                </a:solidFill>
              </a:rPr>
              <a:t>₂</a:t>
            </a:r>
            <a:r>
              <a:rPr lang="en-GB" sz="1200" dirty="0">
                <a:solidFill>
                  <a:srgbClr val="F2F2F2"/>
                </a:solidFill>
              </a:rPr>
              <a:t>0 </a:t>
            </a:r>
            <a:r>
              <a:rPr lang="en-GB" sz="1200" dirty="0">
                <a:solidFill>
                  <a:srgbClr val="F2F2F2"/>
                </a:solidFill>
                <a:latin typeface="Arial"/>
                <a:ea typeface="Arial"/>
                <a:cs typeface="Arial"/>
                <a:sym typeface="Arial"/>
              </a:rPr>
              <a:t>easy to spot and retrieve!</a:t>
            </a:r>
            <a:endParaRPr sz="1200" dirty="0">
              <a:solidFill>
                <a:srgbClr val="F2F2F2"/>
              </a:solidFill>
              <a:latin typeface="Arial"/>
              <a:ea typeface="Arial"/>
              <a:cs typeface="Arial"/>
              <a:sym typeface="Arial"/>
            </a:endParaRPr>
          </a:p>
        </p:txBody>
      </p:sp>
      <p:sp>
        <p:nvSpPr>
          <p:cNvPr id="137" name="Google Shape;137;p17"/>
          <p:cNvSpPr/>
          <p:nvPr/>
        </p:nvSpPr>
        <p:spPr>
          <a:xfrm>
            <a:off x="6901650" y="2326499"/>
            <a:ext cx="1440000" cy="4176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800">
                <a:solidFill>
                  <a:schemeClr val="lt1"/>
                </a:solidFill>
                <a:latin typeface="Arial"/>
                <a:ea typeface="Arial"/>
                <a:cs typeface="Arial"/>
                <a:sym typeface="Arial"/>
              </a:rPr>
              <a:t>Automatically turns on</a:t>
            </a:r>
            <a:endParaRPr/>
          </a:p>
          <a:p>
            <a:pPr marL="0" marR="0" lvl="0" indent="0" algn="ctr" rtl="0">
              <a:spcBef>
                <a:spcPts val="0"/>
              </a:spcBef>
              <a:spcAft>
                <a:spcPts val="0"/>
              </a:spcAft>
              <a:buNone/>
            </a:pPr>
            <a:r>
              <a:rPr lang="en-GB" sz="800">
                <a:solidFill>
                  <a:schemeClr val="lt1"/>
                </a:solidFill>
                <a:latin typeface="Arial"/>
                <a:ea typeface="Arial"/>
                <a:cs typeface="Arial"/>
                <a:sym typeface="Arial"/>
              </a:rPr>
              <a:t>on contact with water</a:t>
            </a:r>
            <a:endParaRPr sz="800">
              <a:solidFill>
                <a:schemeClr val="lt1"/>
              </a:solidFill>
              <a:latin typeface="Arial"/>
              <a:ea typeface="Arial"/>
              <a:cs typeface="Arial"/>
              <a:sym typeface="Arial"/>
            </a:endParaRPr>
          </a:p>
        </p:txBody>
      </p:sp>
      <p:pic>
        <p:nvPicPr>
          <p:cNvPr id="138" name="Google Shape;138;p17"/>
          <p:cNvPicPr preferRelativeResize="0"/>
          <p:nvPr/>
        </p:nvPicPr>
        <p:blipFill>
          <a:blip r:embed="rId3" cstate="screen">
            <a:alphaModFix/>
          </a:blip>
          <a:stretch>
            <a:fillRect/>
          </a:stretch>
        </p:blipFill>
        <p:spPr>
          <a:xfrm>
            <a:off x="7234055" y="1246084"/>
            <a:ext cx="775175" cy="775175"/>
          </a:xfrm>
          <a:prstGeom prst="rect">
            <a:avLst/>
          </a:prstGeom>
          <a:noFill/>
          <a:ln>
            <a:noFill/>
          </a:ln>
        </p:spPr>
      </p:pic>
      <p:sp>
        <p:nvSpPr>
          <p:cNvPr id="139" name="Google Shape;139;p17"/>
          <p:cNvSpPr txBox="1"/>
          <p:nvPr/>
        </p:nvSpPr>
        <p:spPr>
          <a:xfrm>
            <a:off x="6638228" y="1994628"/>
            <a:ext cx="1966800" cy="37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solidFill>
                  <a:srgbClr val="FFFFFF"/>
                </a:solidFill>
              </a:rPr>
              <a:t>Water-Activated Torch</a:t>
            </a:r>
            <a:endParaRPr sz="1200">
              <a:solidFill>
                <a:srgbClr val="FFFFFF"/>
              </a:solidFill>
            </a:endParaRPr>
          </a:p>
        </p:txBody>
      </p:sp>
      <p:pic>
        <p:nvPicPr>
          <p:cNvPr id="140" name="Google Shape;140;p17"/>
          <p:cNvPicPr preferRelativeResize="0"/>
          <p:nvPr/>
        </p:nvPicPr>
        <p:blipFill>
          <a:blip r:embed="rId4" cstate="screen">
            <a:alphaModFix/>
          </a:blip>
          <a:stretch>
            <a:fillRect/>
          </a:stretch>
        </p:blipFill>
        <p:spPr>
          <a:xfrm>
            <a:off x="1843850" y="3136075"/>
            <a:ext cx="2585850" cy="1910300"/>
          </a:xfrm>
          <a:prstGeom prst="rect">
            <a:avLst/>
          </a:prstGeom>
          <a:noFill/>
          <a:ln>
            <a:noFill/>
          </a:ln>
        </p:spPr>
      </p:pic>
      <p:pic>
        <p:nvPicPr>
          <p:cNvPr id="141" name="Google Shape;141;p17"/>
          <p:cNvPicPr preferRelativeResize="0"/>
          <p:nvPr/>
        </p:nvPicPr>
        <p:blipFill>
          <a:blip r:embed="rId5" cstate="screen">
            <a:alphaModFix/>
          </a:blip>
          <a:stretch>
            <a:fillRect/>
          </a:stretch>
        </p:blipFill>
        <p:spPr>
          <a:xfrm>
            <a:off x="5239726" y="3136063"/>
            <a:ext cx="2585852" cy="1910300"/>
          </a:xfrm>
          <a:prstGeom prst="rect">
            <a:avLst/>
          </a:prstGeom>
          <a:noFill/>
          <a:ln>
            <a:noFill/>
          </a:ln>
        </p:spPr>
      </p:pic>
      <p:sp>
        <p:nvSpPr>
          <p:cNvPr id="11" name="Google Shape;88;p15"/>
          <p:cNvSpPr txBox="1">
            <a:spLocks/>
          </p:cNvSpPr>
          <p:nvPr/>
        </p:nvSpPr>
        <p:spPr>
          <a:xfrm>
            <a:off x="3091311" y="355110"/>
            <a:ext cx="5284593" cy="532800"/>
          </a:xfrm>
          <a:prstGeom prst="rect">
            <a:avLst/>
          </a:prstGeom>
          <a:noFill/>
          <a:ln>
            <a:noFill/>
          </a:ln>
        </p:spPr>
        <p:txBody>
          <a:bodyPr spcFirstLastPara="1" wrap="square" lIns="91425" tIns="91425" rIns="91425" bIns="91425" anchor="ctr" anchorCtr="0">
            <a:noAutofit/>
          </a:bodyPr>
          <a:lstStyle/>
          <a:p>
            <a:pPr lvl="0">
              <a:buSzPts val="1400"/>
            </a:pPr>
            <a:r>
              <a:rPr lang="en-GB" sz="3600" b="1" dirty="0" smtClean="0">
                <a:solidFill>
                  <a:srgbClr val="FFF430"/>
                </a:solidFill>
              </a:rPr>
              <a:t>TORCH</a:t>
            </a:r>
            <a:endParaRPr kumimoji="0" lang="en-GB" sz="3600" b="1" i="0" u="none" strike="noStrike" kern="0" cap="none" spc="0" normalizeH="0" baseline="0" noProof="0" dirty="0">
              <a:ln>
                <a:noFill/>
              </a:ln>
              <a:solidFill>
                <a:srgbClr val="FFF430"/>
              </a:solidFill>
              <a:effectLst/>
              <a:uLnTx/>
              <a:uFillTx/>
              <a:latin typeface="Arial"/>
              <a:ea typeface="Arial"/>
              <a:cs typeface="Arial"/>
              <a:sym typeface="Arial"/>
            </a:endParaRPr>
          </a:p>
        </p:txBody>
      </p:sp>
      <p:pic>
        <p:nvPicPr>
          <p:cNvPr id="12" name="Google Shape;90;p15"/>
          <p:cNvPicPr preferRelativeResize="0"/>
          <p:nvPr/>
        </p:nvPicPr>
        <p:blipFill rotWithShape="1">
          <a:blip r:embed="rId6" cstate="screen">
            <a:alphaModFix/>
          </a:blip>
          <a:srcRect/>
          <a:stretch/>
        </p:blipFill>
        <p:spPr>
          <a:xfrm>
            <a:off x="878975" y="382686"/>
            <a:ext cx="1936675" cy="532656"/>
          </a:xfrm>
          <a:prstGeom prst="rect">
            <a:avLst/>
          </a:prstGeom>
          <a:noFill/>
          <a:ln>
            <a:noFill/>
          </a:ln>
        </p:spPr>
      </p:pic>
      <p:cxnSp>
        <p:nvCxnSpPr>
          <p:cNvPr id="13" name="Straight Connector 12"/>
          <p:cNvCxnSpPr/>
          <p:nvPr/>
        </p:nvCxnSpPr>
        <p:spPr>
          <a:xfrm>
            <a:off x="2990755" y="397014"/>
            <a:ext cx="0" cy="504000"/>
          </a:xfrm>
          <a:prstGeom prst="line">
            <a:avLst/>
          </a:prstGeom>
          <a:ln w="38100">
            <a:solidFill>
              <a:srgbClr val="FFF43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9" name="Google Shape;149;p18"/>
          <p:cNvSpPr txBox="1"/>
          <p:nvPr/>
        </p:nvSpPr>
        <p:spPr>
          <a:xfrm>
            <a:off x="878975" y="1145325"/>
            <a:ext cx="5687400" cy="21054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1200"/>
              </a:spcAft>
              <a:buNone/>
            </a:pPr>
            <a:r>
              <a:rPr lang="en-GB" sz="1200" b="1" cap="none" dirty="0">
                <a:solidFill>
                  <a:srgbClr val="FFFFFF"/>
                </a:solidFill>
                <a:latin typeface="Arial"/>
                <a:ea typeface="Arial"/>
                <a:cs typeface="Arial"/>
                <a:sym typeface="Arial"/>
              </a:rPr>
              <a:t>ALL </a:t>
            </a:r>
            <a:r>
              <a:rPr lang="en-GB" sz="1200" b="1" cap="none" dirty="0" err="1">
                <a:solidFill>
                  <a:srgbClr val="FFFFFF"/>
                </a:solidFill>
                <a:latin typeface="Arial"/>
                <a:ea typeface="Arial"/>
                <a:cs typeface="Arial"/>
                <a:sym typeface="Arial"/>
              </a:rPr>
              <a:t>T</a:t>
            </a:r>
            <a:r>
              <a:rPr lang="en-GB" sz="1200" b="1" dirty="0" err="1">
                <a:solidFill>
                  <a:srgbClr val="FFFFFF"/>
                </a:solidFill>
              </a:rPr>
              <a:t>ALKABOUT</a:t>
            </a:r>
            <a:r>
              <a:rPr lang="en-GB" sz="1200" b="1" cap="none" dirty="0">
                <a:solidFill>
                  <a:srgbClr val="FFFFFF"/>
                </a:solidFill>
                <a:latin typeface="Arial"/>
                <a:ea typeface="Arial"/>
                <a:cs typeface="Arial"/>
                <a:sym typeface="Arial"/>
              </a:rPr>
              <a:t> RADIOS UTILISE PMR446 UNLICENSED </a:t>
            </a:r>
            <a:r>
              <a:rPr lang="en-GB" sz="1200" b="1" cap="none" dirty="0" smtClean="0">
                <a:solidFill>
                  <a:srgbClr val="FFFFFF"/>
                </a:solidFill>
                <a:latin typeface="Arial"/>
                <a:ea typeface="Arial"/>
                <a:cs typeface="Arial"/>
                <a:sym typeface="Arial"/>
              </a:rPr>
              <a:t>                               FREQUENCIES  </a:t>
            </a:r>
            <a:r>
              <a:rPr lang="en-GB" sz="1200" b="1" cap="none" dirty="0">
                <a:solidFill>
                  <a:srgbClr val="FFFFFF"/>
                </a:solidFill>
                <a:latin typeface="Arial"/>
                <a:ea typeface="Arial"/>
                <a:cs typeface="Arial"/>
                <a:sym typeface="Arial"/>
              </a:rPr>
              <a:t>FOR EASY, COST EFFECTIVE </a:t>
            </a:r>
            <a:r>
              <a:rPr lang="en-GB" sz="1200" b="1" cap="none" dirty="0" smtClean="0">
                <a:solidFill>
                  <a:srgbClr val="FFFFFF"/>
                </a:solidFill>
                <a:latin typeface="Arial"/>
                <a:ea typeface="Arial"/>
                <a:cs typeface="Arial"/>
                <a:sym typeface="Arial"/>
              </a:rPr>
              <a:t>OPERATIONS.</a:t>
            </a:r>
            <a:endParaRPr lang="en-GB" sz="1200" dirty="0">
              <a:solidFill>
                <a:srgbClr val="FFFFFF"/>
              </a:solidFill>
            </a:endParaRPr>
          </a:p>
          <a:p>
            <a:pPr lvl="0">
              <a:lnSpc>
                <a:spcPct val="120000"/>
              </a:lnSpc>
              <a:spcAft>
                <a:spcPts val="1200"/>
              </a:spcAft>
            </a:pPr>
            <a:r>
              <a:rPr lang="en-GB" sz="1200" dirty="0" smtClean="0">
                <a:solidFill>
                  <a:srgbClr val="FFFFFF"/>
                </a:solidFill>
                <a:latin typeface="Arial"/>
                <a:ea typeface="Arial"/>
                <a:cs typeface="Arial"/>
                <a:sym typeface="Arial"/>
              </a:rPr>
              <a:t>No </a:t>
            </a:r>
            <a:r>
              <a:rPr lang="en-GB" sz="1200" dirty="0">
                <a:solidFill>
                  <a:srgbClr val="FFFFFF"/>
                </a:solidFill>
                <a:latin typeface="Arial"/>
                <a:ea typeface="Arial"/>
                <a:cs typeface="Arial"/>
                <a:sym typeface="Arial"/>
              </a:rPr>
              <a:t>subscription or call charges and </a:t>
            </a:r>
            <a:r>
              <a:rPr lang="en-GB" sz="1200" dirty="0">
                <a:solidFill>
                  <a:srgbClr val="FFFFFF"/>
                </a:solidFill>
              </a:rPr>
              <a:t>16</a:t>
            </a:r>
            <a:r>
              <a:rPr lang="en-GB" sz="1200" dirty="0">
                <a:solidFill>
                  <a:srgbClr val="FFFFFF"/>
                </a:solidFill>
                <a:latin typeface="Arial"/>
                <a:ea typeface="Arial"/>
                <a:cs typeface="Arial"/>
                <a:sym typeface="Arial"/>
              </a:rPr>
              <a:t> </a:t>
            </a:r>
            <a:r>
              <a:rPr lang="en-GB" sz="1200" dirty="0" smtClean="0">
                <a:solidFill>
                  <a:srgbClr val="FFFFFF"/>
                </a:solidFill>
                <a:latin typeface="Arial"/>
                <a:ea typeface="Arial"/>
                <a:cs typeface="Arial"/>
                <a:sym typeface="Arial"/>
              </a:rPr>
              <a:t>channels</a:t>
            </a:r>
            <a:r>
              <a:rPr lang="en-GB" sz="1200" baseline="30000" dirty="0" smtClean="0">
                <a:solidFill>
                  <a:srgbClr val="FFFFFF"/>
                </a:solidFill>
              </a:rPr>
              <a:t>4</a:t>
            </a:r>
            <a:r>
              <a:rPr lang="en-GB" sz="1200" dirty="0" smtClean="0">
                <a:solidFill>
                  <a:srgbClr val="FFFFFF"/>
                </a:solidFill>
                <a:latin typeface="Arial"/>
                <a:ea typeface="Arial"/>
                <a:cs typeface="Arial"/>
                <a:sym typeface="Arial"/>
              </a:rPr>
              <a:t> </a:t>
            </a:r>
            <a:r>
              <a:rPr lang="en-GB" sz="1200" dirty="0">
                <a:solidFill>
                  <a:srgbClr val="FFFFFF"/>
                </a:solidFill>
                <a:latin typeface="Arial"/>
                <a:ea typeface="Arial"/>
                <a:cs typeface="Arial"/>
                <a:sym typeface="Arial"/>
              </a:rPr>
              <a:t>with 121 user selectable privacy codes per channel help ensure a clear signal, with a </a:t>
            </a:r>
            <a:r>
              <a:rPr lang="en-GB" sz="1200" dirty="0" smtClean="0">
                <a:solidFill>
                  <a:srgbClr val="FFFFFF"/>
                </a:solidFill>
                <a:latin typeface="Arial"/>
                <a:ea typeface="Arial"/>
                <a:cs typeface="Arial"/>
                <a:sym typeface="Arial"/>
              </a:rPr>
              <a:t>range </a:t>
            </a:r>
            <a:r>
              <a:rPr lang="en-GB" sz="1200" dirty="0">
                <a:solidFill>
                  <a:srgbClr val="FFFFFF"/>
                </a:solidFill>
                <a:latin typeface="Arial"/>
                <a:ea typeface="Arial"/>
                <a:cs typeface="Arial"/>
                <a:sym typeface="Arial"/>
              </a:rPr>
              <a:t>of up to 10km.</a:t>
            </a:r>
            <a:r>
              <a:rPr lang="en-GB" sz="1200" baseline="30000" dirty="0">
                <a:solidFill>
                  <a:srgbClr val="FFFFFF"/>
                </a:solidFill>
              </a:rPr>
              <a:t> </a:t>
            </a:r>
            <a:endParaRPr lang="en-GB" sz="1200" baseline="30000" dirty="0" smtClean="0">
              <a:solidFill>
                <a:srgbClr val="FFFFFF"/>
              </a:solidFill>
            </a:endParaRPr>
          </a:p>
          <a:p>
            <a:pPr marL="0" marR="0" lvl="0" indent="0" algn="l" rtl="0">
              <a:lnSpc>
                <a:spcPct val="120000"/>
              </a:lnSpc>
              <a:spcBef>
                <a:spcPts val="0"/>
              </a:spcBef>
              <a:spcAft>
                <a:spcPts val="1200"/>
              </a:spcAft>
              <a:buNone/>
            </a:pPr>
            <a:r>
              <a:rPr lang="en-GB" sz="1200" dirty="0" err="1" smtClean="0">
                <a:solidFill>
                  <a:srgbClr val="FFFFFF"/>
                </a:solidFill>
              </a:rPr>
              <a:t>TALKABOUT</a:t>
            </a:r>
            <a:r>
              <a:rPr lang="en-GB" sz="1200" dirty="0" smtClean="0">
                <a:solidFill>
                  <a:srgbClr val="FFFFFF"/>
                </a:solidFill>
              </a:rPr>
              <a:t> </a:t>
            </a:r>
            <a:r>
              <a:rPr lang="en-GB" sz="1200" dirty="0">
                <a:solidFill>
                  <a:srgbClr val="FFFFFF"/>
                </a:solidFill>
              </a:rPr>
              <a:t>T92 H</a:t>
            </a:r>
            <a:r>
              <a:rPr lang="en-GB" sz="1200" dirty="0">
                <a:solidFill>
                  <a:schemeClr val="lt1"/>
                </a:solidFill>
              </a:rPr>
              <a:t>₂</a:t>
            </a:r>
            <a:r>
              <a:rPr lang="en-GB" sz="1200" dirty="0">
                <a:solidFill>
                  <a:srgbClr val="FFFFFF"/>
                </a:solidFill>
              </a:rPr>
              <a:t>0 ra</a:t>
            </a:r>
            <a:r>
              <a:rPr lang="en-GB" sz="1200" dirty="0">
                <a:solidFill>
                  <a:srgbClr val="FFFFFF"/>
                </a:solidFill>
                <a:latin typeface="Arial"/>
                <a:ea typeface="Arial"/>
                <a:cs typeface="Arial"/>
                <a:sym typeface="Arial"/>
              </a:rPr>
              <a:t>dios are also compatible with all other </a:t>
            </a:r>
            <a:r>
              <a:rPr lang="en-GB" sz="1200" dirty="0" err="1">
                <a:solidFill>
                  <a:srgbClr val="FFFFFF"/>
                </a:solidFill>
                <a:latin typeface="Arial"/>
                <a:ea typeface="Arial"/>
                <a:cs typeface="Arial"/>
                <a:sym typeface="Arial"/>
              </a:rPr>
              <a:t>T</a:t>
            </a:r>
            <a:r>
              <a:rPr lang="en-GB" sz="1200" dirty="0" err="1">
                <a:solidFill>
                  <a:srgbClr val="FFFFFF"/>
                </a:solidFill>
              </a:rPr>
              <a:t>ALKABOUT</a:t>
            </a:r>
            <a:r>
              <a:rPr lang="en-GB" sz="1200" dirty="0">
                <a:solidFill>
                  <a:srgbClr val="FFFFFF"/>
                </a:solidFill>
              </a:rPr>
              <a:t> </a:t>
            </a:r>
            <a:r>
              <a:rPr lang="en-GB" sz="1200" dirty="0" smtClean="0">
                <a:solidFill>
                  <a:srgbClr val="FFFFFF"/>
                </a:solidFill>
              </a:rPr>
              <a:t>PMR446 </a:t>
            </a:r>
            <a:r>
              <a:rPr lang="en-GB" sz="1200" dirty="0" smtClean="0">
                <a:solidFill>
                  <a:srgbClr val="FFFFFF"/>
                </a:solidFill>
                <a:latin typeface="Arial"/>
                <a:ea typeface="Arial"/>
                <a:cs typeface="Arial"/>
                <a:sym typeface="Arial"/>
              </a:rPr>
              <a:t>radios </a:t>
            </a:r>
            <a:r>
              <a:rPr lang="en-GB" sz="1200" dirty="0">
                <a:solidFill>
                  <a:srgbClr val="FFFFFF"/>
                </a:solidFill>
                <a:latin typeface="Arial"/>
                <a:ea typeface="Arial"/>
                <a:cs typeface="Arial"/>
                <a:sym typeface="Arial"/>
              </a:rPr>
              <a:t>and </a:t>
            </a:r>
            <a:r>
              <a:rPr lang="en-GB" sz="1200" dirty="0" smtClean="0">
                <a:solidFill>
                  <a:srgbClr val="FFFFFF"/>
                </a:solidFill>
                <a:latin typeface="Arial"/>
                <a:ea typeface="Arial"/>
                <a:cs typeface="Arial"/>
                <a:sym typeface="Arial"/>
              </a:rPr>
              <a:t>any </a:t>
            </a:r>
            <a:r>
              <a:rPr lang="en-GB" sz="1200" dirty="0">
                <a:solidFill>
                  <a:srgbClr val="FFFFFF"/>
                </a:solidFill>
                <a:latin typeface="Arial"/>
                <a:ea typeface="Arial"/>
                <a:cs typeface="Arial"/>
                <a:sym typeface="Arial"/>
              </a:rPr>
              <a:t>other radio operating on the same PMR446 frequencies.</a:t>
            </a:r>
            <a:endParaRPr sz="1200" dirty="0">
              <a:solidFill>
                <a:srgbClr val="FFFFFF"/>
              </a:solidFill>
              <a:latin typeface="Arial"/>
              <a:ea typeface="Arial"/>
              <a:cs typeface="Arial"/>
              <a:sym typeface="Arial"/>
            </a:endParaRPr>
          </a:p>
        </p:txBody>
      </p:sp>
      <p:sp>
        <p:nvSpPr>
          <p:cNvPr id="150" name="Google Shape;150;p18"/>
          <p:cNvSpPr/>
          <p:nvPr/>
        </p:nvSpPr>
        <p:spPr>
          <a:xfrm>
            <a:off x="6740850" y="1841574"/>
            <a:ext cx="1697100" cy="431400"/>
          </a:xfrm>
          <a:prstGeom prst="rect">
            <a:avLst/>
          </a:prstGeom>
          <a:noFill/>
          <a:ln>
            <a:noFill/>
          </a:ln>
        </p:spPr>
        <p:txBody>
          <a:bodyPr spcFirstLastPara="1" wrap="square" lIns="36000" tIns="36000" rIns="36000" bIns="360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GB" sz="1200">
                <a:solidFill>
                  <a:srgbClr val="FFFFFF"/>
                </a:solidFill>
              </a:rPr>
              <a:t>PMR446 Unlicensed Frequencies</a:t>
            </a:r>
            <a:endParaRPr sz="1200">
              <a:solidFill>
                <a:srgbClr val="FFFFFF"/>
              </a:solidFill>
            </a:endParaRPr>
          </a:p>
          <a:p>
            <a:pPr marL="0" marR="0" lvl="0" indent="0" algn="ctr" rtl="0">
              <a:lnSpc>
                <a:spcPct val="100000"/>
              </a:lnSpc>
              <a:spcBef>
                <a:spcPts val="0"/>
              </a:spcBef>
              <a:spcAft>
                <a:spcPts val="0"/>
              </a:spcAft>
              <a:buClr>
                <a:srgbClr val="000000"/>
              </a:buClr>
              <a:buSzPts val="1100"/>
              <a:buFont typeface="Arial"/>
              <a:buNone/>
            </a:pPr>
            <a:endParaRPr sz="1200">
              <a:solidFill>
                <a:srgbClr val="FFFFFF"/>
              </a:solidFill>
            </a:endParaRPr>
          </a:p>
        </p:txBody>
      </p:sp>
      <p:pic>
        <p:nvPicPr>
          <p:cNvPr id="151" name="Google Shape;151;p18"/>
          <p:cNvPicPr preferRelativeResize="0"/>
          <p:nvPr/>
        </p:nvPicPr>
        <p:blipFill>
          <a:blip r:embed="rId3" cstate="screen">
            <a:alphaModFix/>
          </a:blip>
          <a:stretch>
            <a:fillRect/>
          </a:stretch>
        </p:blipFill>
        <p:spPr>
          <a:xfrm>
            <a:off x="7112232" y="887232"/>
            <a:ext cx="954349" cy="954349"/>
          </a:xfrm>
          <a:prstGeom prst="rect">
            <a:avLst/>
          </a:prstGeom>
          <a:noFill/>
          <a:ln>
            <a:noFill/>
          </a:ln>
        </p:spPr>
      </p:pic>
      <p:grpSp>
        <p:nvGrpSpPr>
          <p:cNvPr id="152" name="Google Shape;152;p18"/>
          <p:cNvGrpSpPr/>
          <p:nvPr/>
        </p:nvGrpSpPr>
        <p:grpSpPr>
          <a:xfrm>
            <a:off x="2318275" y="3257675"/>
            <a:ext cx="4743303" cy="1445900"/>
            <a:chOff x="2318275" y="3257675"/>
            <a:chExt cx="4743303" cy="1445900"/>
          </a:xfrm>
        </p:grpSpPr>
        <p:pic>
          <p:nvPicPr>
            <p:cNvPr id="153" name="Google Shape;153;p18"/>
            <p:cNvPicPr preferRelativeResize="0"/>
            <p:nvPr/>
          </p:nvPicPr>
          <p:blipFill>
            <a:blip r:embed="rId4" cstate="screen">
              <a:alphaModFix/>
            </a:blip>
            <a:stretch>
              <a:fillRect/>
            </a:stretch>
          </p:blipFill>
          <p:spPr>
            <a:xfrm>
              <a:off x="2318275" y="3257675"/>
              <a:ext cx="4684750" cy="1445900"/>
            </a:xfrm>
            <a:prstGeom prst="rect">
              <a:avLst/>
            </a:prstGeom>
            <a:noFill/>
            <a:ln>
              <a:noFill/>
            </a:ln>
          </p:spPr>
        </p:pic>
        <p:pic>
          <p:nvPicPr>
            <p:cNvPr id="154" name="Google Shape;154;p18"/>
            <p:cNvPicPr preferRelativeResize="0"/>
            <p:nvPr/>
          </p:nvPicPr>
          <p:blipFill rotWithShape="1">
            <a:blip r:embed="rId5" cstate="screen">
              <a:alphaModFix/>
            </a:blip>
            <a:srcRect/>
            <a:stretch/>
          </p:blipFill>
          <p:spPr>
            <a:xfrm>
              <a:off x="6680603" y="3317843"/>
              <a:ext cx="380975" cy="1071876"/>
            </a:xfrm>
            <a:prstGeom prst="rect">
              <a:avLst/>
            </a:prstGeom>
            <a:noFill/>
            <a:ln>
              <a:noFill/>
            </a:ln>
          </p:spPr>
        </p:pic>
      </p:grpSp>
      <p:sp>
        <p:nvSpPr>
          <p:cNvPr id="15" name="Google Shape;88;p15"/>
          <p:cNvSpPr txBox="1">
            <a:spLocks/>
          </p:cNvSpPr>
          <p:nvPr/>
        </p:nvSpPr>
        <p:spPr>
          <a:xfrm>
            <a:off x="3091311" y="355110"/>
            <a:ext cx="5284593" cy="532800"/>
          </a:xfrm>
          <a:prstGeom prst="rect">
            <a:avLst/>
          </a:prstGeom>
          <a:noFill/>
          <a:ln>
            <a:noFill/>
          </a:ln>
        </p:spPr>
        <p:txBody>
          <a:bodyPr spcFirstLastPara="1" wrap="square" lIns="91425" tIns="91425" rIns="91425" bIns="91425" anchor="ctr" anchorCtr="0">
            <a:noAutofit/>
          </a:bodyPr>
          <a:lstStyle/>
          <a:p>
            <a:pPr lvl="0">
              <a:buSzPts val="1400"/>
            </a:pPr>
            <a:r>
              <a:rPr lang="en-GB" sz="3600" b="1" dirty="0" smtClean="0">
                <a:solidFill>
                  <a:srgbClr val="FFF430"/>
                </a:solidFill>
              </a:rPr>
              <a:t>FREQUENCIES</a:t>
            </a:r>
            <a:endParaRPr kumimoji="0" lang="en-GB" sz="3600" b="1" i="0" u="none" strike="noStrike" kern="0" cap="none" spc="0" normalizeH="0" baseline="0" noProof="0" dirty="0">
              <a:ln>
                <a:noFill/>
              </a:ln>
              <a:solidFill>
                <a:srgbClr val="FFF430"/>
              </a:solidFill>
              <a:effectLst/>
              <a:uLnTx/>
              <a:uFillTx/>
              <a:latin typeface="Arial"/>
              <a:ea typeface="Arial"/>
              <a:cs typeface="Arial"/>
              <a:sym typeface="Arial"/>
            </a:endParaRPr>
          </a:p>
        </p:txBody>
      </p:sp>
      <p:pic>
        <p:nvPicPr>
          <p:cNvPr id="16" name="Google Shape;90;p15"/>
          <p:cNvPicPr preferRelativeResize="0"/>
          <p:nvPr/>
        </p:nvPicPr>
        <p:blipFill rotWithShape="1">
          <a:blip r:embed="rId6" cstate="screen">
            <a:alphaModFix/>
          </a:blip>
          <a:srcRect/>
          <a:stretch/>
        </p:blipFill>
        <p:spPr>
          <a:xfrm>
            <a:off x="878975" y="382686"/>
            <a:ext cx="1936675" cy="532656"/>
          </a:xfrm>
          <a:prstGeom prst="rect">
            <a:avLst/>
          </a:prstGeom>
          <a:noFill/>
          <a:ln>
            <a:noFill/>
          </a:ln>
        </p:spPr>
      </p:pic>
      <p:cxnSp>
        <p:nvCxnSpPr>
          <p:cNvPr id="17" name="Straight Connector 16"/>
          <p:cNvCxnSpPr/>
          <p:nvPr/>
        </p:nvCxnSpPr>
        <p:spPr>
          <a:xfrm>
            <a:off x="2990755" y="397014"/>
            <a:ext cx="0" cy="504000"/>
          </a:xfrm>
          <a:prstGeom prst="line">
            <a:avLst/>
          </a:prstGeom>
          <a:ln w="38100">
            <a:solidFill>
              <a:srgbClr val="FFF43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3" name="Google Shape;163;p19"/>
          <p:cNvSpPr txBox="1"/>
          <p:nvPr/>
        </p:nvSpPr>
        <p:spPr>
          <a:xfrm>
            <a:off x="878975" y="1121150"/>
            <a:ext cx="5105400" cy="3314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1200"/>
              </a:spcAft>
              <a:buNone/>
            </a:pPr>
            <a:r>
              <a:rPr lang="en-GB" b="1" dirty="0">
                <a:solidFill>
                  <a:srgbClr val="FFFFFF"/>
                </a:solidFill>
                <a:latin typeface="Arial"/>
                <a:ea typeface="Arial"/>
                <a:cs typeface="Arial"/>
                <a:sym typeface="Arial"/>
              </a:rPr>
              <a:t>WE NOT ONLY WANT TO KEEP YOU CONNECTED ON YOUR WILDEST ADVENTURES, WE WANT TO KEEP YOU SAFE! WE DESIGNED THE </a:t>
            </a:r>
            <a:r>
              <a:rPr lang="en-GB" b="1" dirty="0" err="1">
                <a:solidFill>
                  <a:srgbClr val="FFFFFF"/>
                </a:solidFill>
              </a:rPr>
              <a:t>TALKABOUT</a:t>
            </a:r>
            <a:r>
              <a:rPr lang="en-GB" b="1" dirty="0">
                <a:solidFill>
                  <a:srgbClr val="FFFFFF"/>
                </a:solidFill>
                <a:latin typeface="Arial"/>
                <a:ea typeface="Arial"/>
                <a:cs typeface="Arial"/>
                <a:sym typeface="Arial"/>
              </a:rPr>
              <a:t> T92 H</a:t>
            </a:r>
            <a:r>
              <a:rPr lang="en-GB" b="1" dirty="0">
                <a:solidFill>
                  <a:schemeClr val="lt1"/>
                </a:solidFill>
              </a:rPr>
              <a:t>₂</a:t>
            </a:r>
            <a:r>
              <a:rPr lang="en-GB" b="1" dirty="0">
                <a:solidFill>
                  <a:srgbClr val="FFFFFF"/>
                </a:solidFill>
                <a:latin typeface="Arial"/>
                <a:ea typeface="Arial"/>
                <a:cs typeface="Arial"/>
                <a:sym typeface="Arial"/>
              </a:rPr>
              <a:t>0 WITH ADDED EMERGENCY FEATURES FOR ADDED</a:t>
            </a:r>
            <a:r>
              <a:rPr lang="en-GB" b="1" dirty="0">
                <a:solidFill>
                  <a:srgbClr val="FFFFFF"/>
                </a:solidFill>
              </a:rPr>
              <a:t> SAFETY AND PEACE OF MIND.</a:t>
            </a:r>
            <a:endParaRPr sz="1200" dirty="0">
              <a:solidFill>
                <a:srgbClr val="FFFFFF"/>
              </a:solidFill>
            </a:endParaRPr>
          </a:p>
          <a:p>
            <a:pPr marL="0" marR="0" lvl="0" indent="0" algn="l" rtl="0">
              <a:lnSpc>
                <a:spcPct val="120000"/>
              </a:lnSpc>
              <a:spcBef>
                <a:spcPts val="0"/>
              </a:spcBef>
              <a:spcAft>
                <a:spcPts val="1200"/>
              </a:spcAft>
              <a:buNone/>
            </a:pPr>
            <a:r>
              <a:rPr lang="en-GB" sz="1200" dirty="0" smtClean="0">
                <a:solidFill>
                  <a:srgbClr val="FFFFFF"/>
                </a:solidFill>
                <a:latin typeface="Arial"/>
                <a:ea typeface="Arial"/>
                <a:cs typeface="Arial"/>
                <a:sym typeface="Arial"/>
              </a:rPr>
              <a:t>Th</a:t>
            </a:r>
            <a:r>
              <a:rPr lang="en-GB" sz="1200" dirty="0" smtClean="0">
                <a:solidFill>
                  <a:srgbClr val="FFFFFF"/>
                </a:solidFill>
              </a:rPr>
              <a:t>e </a:t>
            </a:r>
            <a:r>
              <a:rPr lang="en-GB" sz="1200" dirty="0" err="1">
                <a:solidFill>
                  <a:srgbClr val="FFFFFF"/>
                </a:solidFill>
              </a:rPr>
              <a:t>TALKABOUT</a:t>
            </a:r>
            <a:r>
              <a:rPr lang="en-GB" sz="1200" dirty="0">
                <a:solidFill>
                  <a:srgbClr val="FFFFFF"/>
                </a:solidFill>
              </a:rPr>
              <a:t> T92 H₂0 b</a:t>
            </a:r>
            <a:r>
              <a:rPr lang="en-GB" sz="1200" dirty="0">
                <a:solidFill>
                  <a:srgbClr val="FFFFFF"/>
                </a:solidFill>
                <a:latin typeface="Arial"/>
                <a:ea typeface="Arial"/>
                <a:cs typeface="Arial"/>
                <a:sym typeface="Arial"/>
              </a:rPr>
              <a:t>elt clip doubles up as a whistle – if you need to draw attention to yourself simply disconnect from the radio and blow!</a:t>
            </a:r>
            <a:endParaRPr sz="1200" dirty="0">
              <a:solidFill>
                <a:srgbClr val="FFFFFF"/>
              </a:solidFill>
            </a:endParaRPr>
          </a:p>
          <a:p>
            <a:pPr lvl="0">
              <a:lnSpc>
                <a:spcPct val="120000"/>
              </a:lnSpc>
              <a:spcAft>
                <a:spcPts val="1200"/>
              </a:spcAft>
            </a:pPr>
            <a:r>
              <a:rPr lang="en-GB" sz="1200" dirty="0" smtClean="0">
                <a:solidFill>
                  <a:srgbClr val="FFFFFF"/>
                </a:solidFill>
                <a:latin typeface="Arial"/>
                <a:ea typeface="Arial"/>
                <a:cs typeface="Arial"/>
                <a:sym typeface="Arial"/>
              </a:rPr>
              <a:t>There </a:t>
            </a:r>
            <a:r>
              <a:rPr lang="en-GB" sz="1200" dirty="0">
                <a:solidFill>
                  <a:srgbClr val="FFFFFF"/>
                </a:solidFill>
                <a:latin typeface="Arial"/>
                <a:ea typeface="Arial"/>
                <a:cs typeface="Arial"/>
                <a:sym typeface="Arial"/>
              </a:rPr>
              <a:t>is also an or</a:t>
            </a:r>
            <a:r>
              <a:rPr lang="en-GB" sz="1200" dirty="0">
                <a:solidFill>
                  <a:srgbClr val="FFFFFF"/>
                </a:solidFill>
              </a:rPr>
              <a:t>ange</a:t>
            </a:r>
            <a:r>
              <a:rPr lang="en-GB" sz="1200" dirty="0">
                <a:solidFill>
                  <a:srgbClr val="FFFFFF"/>
                </a:solidFill>
                <a:latin typeface="Arial"/>
                <a:ea typeface="Arial"/>
                <a:cs typeface="Arial"/>
                <a:sym typeface="Arial"/>
              </a:rPr>
              <a:t> emergency </a:t>
            </a:r>
            <a:r>
              <a:rPr lang="en-GB" sz="1200" dirty="0" smtClean="0">
                <a:solidFill>
                  <a:srgbClr val="FFFFFF"/>
                </a:solidFill>
                <a:latin typeface="Arial"/>
                <a:ea typeface="Arial"/>
                <a:cs typeface="Arial"/>
                <a:sym typeface="Arial"/>
              </a:rPr>
              <a:t>button</a:t>
            </a:r>
            <a:r>
              <a:rPr lang="en-GB" sz="1200" baseline="30000" dirty="0" smtClean="0">
                <a:solidFill>
                  <a:srgbClr val="FFFFFF"/>
                </a:solidFill>
              </a:rPr>
              <a:t>3</a:t>
            </a:r>
            <a:r>
              <a:rPr lang="en-GB" sz="1200" dirty="0" smtClean="0">
                <a:solidFill>
                  <a:srgbClr val="FFFFFF"/>
                </a:solidFill>
                <a:latin typeface="Arial"/>
                <a:ea typeface="Arial"/>
                <a:cs typeface="Arial"/>
                <a:sym typeface="Arial"/>
              </a:rPr>
              <a:t> </a:t>
            </a:r>
            <a:r>
              <a:rPr lang="en-GB" sz="1200" dirty="0">
                <a:solidFill>
                  <a:srgbClr val="FFFFFF"/>
                </a:solidFill>
                <a:latin typeface="Arial"/>
                <a:ea typeface="Arial"/>
                <a:cs typeface="Arial"/>
                <a:sym typeface="Arial"/>
              </a:rPr>
              <a:t>on the top of th</a:t>
            </a:r>
            <a:r>
              <a:rPr lang="en-GB" sz="1200" dirty="0">
                <a:solidFill>
                  <a:srgbClr val="FFFFFF"/>
                </a:solidFill>
              </a:rPr>
              <a:t>e T92 H</a:t>
            </a:r>
            <a:r>
              <a:rPr lang="en-GB" sz="1200" dirty="0">
                <a:solidFill>
                  <a:schemeClr val="lt1"/>
                </a:solidFill>
              </a:rPr>
              <a:t>₂</a:t>
            </a:r>
            <a:r>
              <a:rPr lang="en-GB" sz="1200" dirty="0" smtClean="0">
                <a:solidFill>
                  <a:srgbClr val="FFFFFF"/>
                </a:solidFill>
              </a:rPr>
              <a:t>0. Pre</a:t>
            </a:r>
            <a:r>
              <a:rPr lang="en-GB" sz="1200" dirty="0" smtClean="0">
                <a:solidFill>
                  <a:srgbClr val="FFFFFF"/>
                </a:solidFill>
                <a:latin typeface="Arial"/>
                <a:ea typeface="Arial"/>
                <a:cs typeface="Arial"/>
                <a:sym typeface="Arial"/>
              </a:rPr>
              <a:t>ss </a:t>
            </a:r>
            <a:r>
              <a:rPr lang="en-GB" sz="1200" dirty="0">
                <a:solidFill>
                  <a:srgbClr val="FFFFFF"/>
                </a:solidFill>
                <a:latin typeface="Arial"/>
                <a:ea typeface="Arial"/>
                <a:cs typeface="Arial"/>
                <a:sym typeface="Arial"/>
              </a:rPr>
              <a:t>and hold </a:t>
            </a:r>
            <a:r>
              <a:rPr lang="en-GB" sz="1200" dirty="0" smtClean="0">
                <a:solidFill>
                  <a:srgbClr val="FFFFFF"/>
                </a:solidFill>
                <a:latin typeface="Arial"/>
                <a:ea typeface="Arial"/>
                <a:cs typeface="Arial"/>
                <a:sym typeface="Arial"/>
              </a:rPr>
              <a:t>for </a:t>
            </a:r>
            <a:r>
              <a:rPr lang="en-GB" sz="1200" dirty="0">
                <a:solidFill>
                  <a:srgbClr val="FFFFFF"/>
                </a:solidFill>
                <a:latin typeface="Arial"/>
                <a:ea typeface="Arial"/>
                <a:cs typeface="Arial"/>
                <a:sym typeface="Arial"/>
              </a:rPr>
              <a:t>3 seconds and a loud alarm will sound, and also activate the hands free (</a:t>
            </a:r>
            <a:r>
              <a:rPr lang="en-GB" sz="1200" dirty="0" err="1">
                <a:solidFill>
                  <a:srgbClr val="FFFFFF"/>
                </a:solidFill>
                <a:latin typeface="Arial"/>
                <a:ea typeface="Arial"/>
                <a:cs typeface="Arial"/>
                <a:sym typeface="Arial"/>
              </a:rPr>
              <a:t>iVOX</a:t>
            </a:r>
            <a:r>
              <a:rPr lang="en-GB" sz="1200" dirty="0">
                <a:solidFill>
                  <a:srgbClr val="FFFFFF"/>
                </a:solidFill>
                <a:latin typeface="Arial"/>
                <a:ea typeface="Arial"/>
                <a:cs typeface="Arial"/>
                <a:sym typeface="Arial"/>
              </a:rPr>
              <a:t>) feature for you to transmit your call to your group requesting </a:t>
            </a:r>
            <a:r>
              <a:rPr lang="en-GB" sz="1200" dirty="0" smtClean="0">
                <a:solidFill>
                  <a:srgbClr val="FFFFFF"/>
                </a:solidFill>
                <a:latin typeface="Arial"/>
                <a:ea typeface="Arial"/>
                <a:cs typeface="Arial"/>
                <a:sym typeface="Arial"/>
              </a:rPr>
              <a:t>help.</a:t>
            </a:r>
            <a:endParaRPr sz="1200" dirty="0">
              <a:solidFill>
                <a:srgbClr val="FFFFFF"/>
              </a:solidFill>
              <a:latin typeface="Arial"/>
              <a:ea typeface="Arial"/>
              <a:cs typeface="Arial"/>
              <a:sym typeface="Arial"/>
            </a:endParaRPr>
          </a:p>
        </p:txBody>
      </p:sp>
      <p:pic>
        <p:nvPicPr>
          <p:cNvPr id="164" name="Google Shape;164;p19" descr="Talkabout T92 T600 T605 T603 Belt Clip Whistle Front Studio 3.png"/>
          <p:cNvPicPr preferRelativeResize="0"/>
          <p:nvPr/>
        </p:nvPicPr>
        <p:blipFill rotWithShape="1">
          <a:blip r:embed="rId3" cstate="screen">
            <a:alphaModFix/>
          </a:blip>
          <a:srcRect/>
          <a:stretch/>
        </p:blipFill>
        <p:spPr>
          <a:xfrm>
            <a:off x="7809503" y="2349841"/>
            <a:ext cx="839550" cy="705198"/>
          </a:xfrm>
          <a:prstGeom prst="rect">
            <a:avLst/>
          </a:prstGeom>
          <a:noFill/>
          <a:ln>
            <a:noFill/>
          </a:ln>
        </p:spPr>
      </p:pic>
      <p:pic>
        <p:nvPicPr>
          <p:cNvPr id="166" name="Google Shape;166;p19"/>
          <p:cNvPicPr preferRelativeResize="0"/>
          <p:nvPr/>
        </p:nvPicPr>
        <p:blipFill>
          <a:blip r:embed="rId4" cstate="screen">
            <a:alphaModFix/>
          </a:blip>
          <a:stretch>
            <a:fillRect/>
          </a:stretch>
        </p:blipFill>
        <p:spPr>
          <a:xfrm>
            <a:off x="6716589" y="3232525"/>
            <a:ext cx="1860700" cy="1530076"/>
          </a:xfrm>
          <a:prstGeom prst="rect">
            <a:avLst/>
          </a:prstGeom>
          <a:noFill/>
          <a:ln>
            <a:noFill/>
          </a:ln>
        </p:spPr>
      </p:pic>
      <p:pic>
        <p:nvPicPr>
          <p:cNvPr id="167" name="Google Shape;167;p19" descr="Talkabout T92 T600 T605 T603 Belt Clip Back Studio 3.png"/>
          <p:cNvPicPr preferRelativeResize="0"/>
          <p:nvPr/>
        </p:nvPicPr>
        <p:blipFill rotWithShape="1">
          <a:blip r:embed="rId5" cstate="screen">
            <a:alphaModFix/>
          </a:blip>
          <a:srcRect/>
          <a:stretch/>
        </p:blipFill>
        <p:spPr>
          <a:xfrm>
            <a:off x="6688226" y="1058200"/>
            <a:ext cx="691325" cy="1993925"/>
          </a:xfrm>
          <a:prstGeom prst="rect">
            <a:avLst/>
          </a:prstGeom>
          <a:noFill/>
          <a:ln>
            <a:noFill/>
          </a:ln>
        </p:spPr>
      </p:pic>
      <p:grpSp>
        <p:nvGrpSpPr>
          <p:cNvPr id="168" name="Google Shape;168;p19"/>
          <p:cNvGrpSpPr/>
          <p:nvPr/>
        </p:nvGrpSpPr>
        <p:grpSpPr>
          <a:xfrm>
            <a:off x="7823724" y="1170422"/>
            <a:ext cx="794667" cy="804851"/>
            <a:chOff x="4831804" y="2694548"/>
            <a:chExt cx="613500" cy="613500"/>
          </a:xfrm>
        </p:grpSpPr>
        <p:sp>
          <p:nvSpPr>
            <p:cNvPr id="169" name="Google Shape;169;p19"/>
            <p:cNvSpPr/>
            <p:nvPr/>
          </p:nvSpPr>
          <p:spPr>
            <a:xfrm>
              <a:off x="4831804" y="2694548"/>
              <a:ext cx="613500" cy="61350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 name="Google Shape;170;p19" descr="Talkabout T92 T600 T605 T603 Belt Clip Back Studio 3.png"/>
            <p:cNvPicPr preferRelativeResize="0"/>
            <p:nvPr/>
          </p:nvPicPr>
          <p:blipFill rotWithShape="1">
            <a:blip r:embed="rId6" cstate="screen">
              <a:alphaModFix/>
            </a:blip>
            <a:srcRect/>
            <a:stretch/>
          </p:blipFill>
          <p:spPr>
            <a:xfrm>
              <a:off x="5155525" y="2797900"/>
              <a:ext cx="141037" cy="406800"/>
            </a:xfrm>
            <a:prstGeom prst="rect">
              <a:avLst/>
            </a:prstGeom>
            <a:noFill/>
            <a:ln>
              <a:noFill/>
            </a:ln>
          </p:spPr>
        </p:pic>
        <p:pic>
          <p:nvPicPr>
            <p:cNvPr id="171" name="Google Shape;171;p19" descr="Talkabout T92 T600 T605 T603 Belt Clip Back Studio 3.png"/>
            <p:cNvPicPr preferRelativeResize="0"/>
            <p:nvPr/>
          </p:nvPicPr>
          <p:blipFill rotWithShape="1">
            <a:blip r:embed="rId6" cstate="screen">
              <a:alphaModFix/>
            </a:blip>
            <a:srcRect/>
            <a:stretch/>
          </p:blipFill>
          <p:spPr>
            <a:xfrm>
              <a:off x="4980525" y="2797900"/>
              <a:ext cx="141037" cy="406800"/>
            </a:xfrm>
            <a:prstGeom prst="rect">
              <a:avLst/>
            </a:prstGeom>
            <a:noFill/>
            <a:ln>
              <a:noFill/>
            </a:ln>
          </p:spPr>
        </p:pic>
      </p:grpSp>
      <p:sp>
        <p:nvSpPr>
          <p:cNvPr id="172" name="Google Shape;172;p19"/>
          <p:cNvSpPr txBox="1"/>
          <p:nvPr/>
        </p:nvSpPr>
        <p:spPr>
          <a:xfrm>
            <a:off x="7366121" y="1975212"/>
            <a:ext cx="1723500" cy="33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solidFill>
                  <a:srgbClr val="FFFFFF"/>
                </a:solidFill>
              </a:rPr>
              <a:t>Whistle Belt Clips</a:t>
            </a:r>
            <a:endParaRPr sz="1200">
              <a:solidFill>
                <a:srgbClr val="FFFFFF"/>
              </a:solidFill>
            </a:endParaRPr>
          </a:p>
        </p:txBody>
      </p:sp>
      <p:sp>
        <p:nvSpPr>
          <p:cNvPr id="15" name="Google Shape;88;p15"/>
          <p:cNvSpPr txBox="1">
            <a:spLocks/>
          </p:cNvSpPr>
          <p:nvPr/>
        </p:nvSpPr>
        <p:spPr>
          <a:xfrm>
            <a:off x="3091311" y="355110"/>
            <a:ext cx="5915529" cy="532800"/>
          </a:xfrm>
          <a:prstGeom prst="rect">
            <a:avLst/>
          </a:prstGeom>
          <a:noFill/>
          <a:ln>
            <a:noFill/>
          </a:ln>
        </p:spPr>
        <p:txBody>
          <a:bodyPr spcFirstLastPara="1" wrap="square" lIns="91425" tIns="91425" rIns="91425" bIns="91425" anchor="ctr" anchorCtr="0">
            <a:noAutofit/>
          </a:bodyPr>
          <a:lstStyle/>
          <a:p>
            <a:pPr lvl="0">
              <a:buSzPts val="1400"/>
            </a:pPr>
            <a:r>
              <a:rPr lang="en-GB" sz="3600" b="1" spc="-120" dirty="0" smtClean="0">
                <a:solidFill>
                  <a:srgbClr val="FFF430"/>
                </a:solidFill>
              </a:rPr>
              <a:t>EMERGENCY FEATURES</a:t>
            </a:r>
            <a:endParaRPr kumimoji="0" lang="en-GB" sz="3600" b="1" i="0" u="none" strike="noStrike" kern="0" cap="none" spc="-120" normalizeH="0" noProof="0" dirty="0">
              <a:ln>
                <a:noFill/>
              </a:ln>
              <a:solidFill>
                <a:srgbClr val="FFF430"/>
              </a:solidFill>
              <a:effectLst/>
              <a:uLnTx/>
              <a:uFillTx/>
              <a:latin typeface="Arial"/>
              <a:ea typeface="Arial"/>
              <a:cs typeface="Arial"/>
              <a:sym typeface="Arial"/>
            </a:endParaRPr>
          </a:p>
        </p:txBody>
      </p:sp>
      <p:pic>
        <p:nvPicPr>
          <p:cNvPr id="16" name="Google Shape;90;p15"/>
          <p:cNvPicPr preferRelativeResize="0"/>
          <p:nvPr/>
        </p:nvPicPr>
        <p:blipFill rotWithShape="1">
          <a:blip r:embed="rId7" cstate="screen">
            <a:alphaModFix/>
          </a:blip>
          <a:srcRect/>
          <a:stretch/>
        </p:blipFill>
        <p:spPr>
          <a:xfrm>
            <a:off x="878975" y="382686"/>
            <a:ext cx="1936675" cy="532656"/>
          </a:xfrm>
          <a:prstGeom prst="rect">
            <a:avLst/>
          </a:prstGeom>
          <a:noFill/>
          <a:ln>
            <a:noFill/>
          </a:ln>
        </p:spPr>
      </p:pic>
      <p:cxnSp>
        <p:nvCxnSpPr>
          <p:cNvPr id="17" name="Straight Connector 16"/>
          <p:cNvCxnSpPr/>
          <p:nvPr/>
        </p:nvCxnSpPr>
        <p:spPr>
          <a:xfrm>
            <a:off x="2990755" y="397014"/>
            <a:ext cx="0" cy="504000"/>
          </a:xfrm>
          <a:prstGeom prst="line">
            <a:avLst/>
          </a:prstGeom>
          <a:ln w="38100">
            <a:solidFill>
              <a:srgbClr val="FFF43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80" name="Google Shape;180;p20"/>
          <p:cNvSpPr txBox="1"/>
          <p:nvPr/>
        </p:nvSpPr>
        <p:spPr>
          <a:xfrm>
            <a:off x="902288" y="1219200"/>
            <a:ext cx="5105400" cy="3314700"/>
          </a:xfrm>
          <a:prstGeom prst="rect">
            <a:avLst/>
          </a:prstGeom>
          <a:noFill/>
          <a:ln>
            <a:noFill/>
          </a:ln>
        </p:spPr>
        <p:txBody>
          <a:bodyPr spcFirstLastPara="1" wrap="square" lIns="0" tIns="0" rIns="0" bIns="0" anchor="t" anchorCtr="0">
            <a:noAutofit/>
          </a:bodyPr>
          <a:lstStyle/>
          <a:p>
            <a:pPr lvl="0">
              <a:lnSpc>
                <a:spcPct val="120000"/>
              </a:lnSpc>
              <a:spcAft>
                <a:spcPts val="1200"/>
              </a:spcAft>
            </a:pPr>
            <a:r>
              <a:rPr lang="en-GB" b="1" dirty="0">
                <a:solidFill>
                  <a:srgbClr val="FFFFFF"/>
                </a:solidFill>
                <a:latin typeface="Arial"/>
                <a:ea typeface="Arial"/>
                <a:cs typeface="Arial"/>
                <a:sym typeface="Arial"/>
              </a:rPr>
              <a:t>UP TO </a:t>
            </a:r>
            <a:r>
              <a:rPr lang="en-GB" b="1" dirty="0" smtClean="0">
                <a:solidFill>
                  <a:srgbClr val="FFFFFF"/>
                </a:solidFill>
                <a:latin typeface="Arial"/>
                <a:ea typeface="Arial"/>
                <a:cs typeface="Arial"/>
                <a:sym typeface="Arial"/>
              </a:rPr>
              <a:t>17 HOURS</a:t>
            </a:r>
            <a:r>
              <a:rPr lang="en-GB" baseline="30000" dirty="0" smtClean="0">
                <a:solidFill>
                  <a:srgbClr val="FFFFFF"/>
                </a:solidFill>
              </a:rPr>
              <a:t>5</a:t>
            </a:r>
            <a:r>
              <a:rPr lang="en-GB" b="1" dirty="0" smtClean="0">
                <a:solidFill>
                  <a:srgbClr val="FFFFFF"/>
                </a:solidFill>
                <a:latin typeface="Arial"/>
                <a:ea typeface="Arial"/>
                <a:cs typeface="Arial"/>
                <a:sym typeface="Arial"/>
              </a:rPr>
              <a:t>BATTERY </a:t>
            </a:r>
            <a:r>
              <a:rPr lang="en-GB" b="1" dirty="0">
                <a:solidFill>
                  <a:srgbClr val="FFFFFF"/>
                </a:solidFill>
                <a:latin typeface="Arial"/>
                <a:ea typeface="Arial"/>
                <a:cs typeface="Arial"/>
                <a:sym typeface="Arial"/>
              </a:rPr>
              <a:t>LIFE ON A SINGLE CHARGE, THE </a:t>
            </a:r>
            <a:r>
              <a:rPr lang="en-GB" b="1" dirty="0" err="1">
                <a:solidFill>
                  <a:srgbClr val="FFFFFF"/>
                </a:solidFill>
                <a:latin typeface="Arial"/>
                <a:ea typeface="Arial"/>
                <a:cs typeface="Arial"/>
                <a:sym typeface="Arial"/>
              </a:rPr>
              <a:t>TALKABOU</a:t>
            </a:r>
            <a:r>
              <a:rPr lang="en-GB" b="1" dirty="0" err="1">
                <a:solidFill>
                  <a:srgbClr val="FFFFFF"/>
                </a:solidFill>
              </a:rPr>
              <a:t>T</a:t>
            </a:r>
            <a:r>
              <a:rPr lang="en-GB" b="1" dirty="0">
                <a:solidFill>
                  <a:srgbClr val="FFFFFF"/>
                </a:solidFill>
                <a:latin typeface="Arial"/>
                <a:ea typeface="Arial"/>
                <a:cs typeface="Arial"/>
                <a:sym typeface="Arial"/>
              </a:rPr>
              <a:t> T92 H</a:t>
            </a:r>
            <a:r>
              <a:rPr lang="en-GB" b="1" dirty="0">
                <a:solidFill>
                  <a:schemeClr val="lt1"/>
                </a:solidFill>
              </a:rPr>
              <a:t>₂</a:t>
            </a:r>
            <a:r>
              <a:rPr lang="en-GB" b="1" dirty="0">
                <a:solidFill>
                  <a:srgbClr val="FFFFFF"/>
                </a:solidFill>
                <a:latin typeface="Arial"/>
                <a:ea typeface="Arial"/>
                <a:cs typeface="Arial"/>
                <a:sym typeface="Arial"/>
              </a:rPr>
              <a:t>0 ENSURES YOU CAN STAY </a:t>
            </a:r>
            <a:r>
              <a:rPr lang="en-GB" b="1" dirty="0" err="1">
                <a:solidFill>
                  <a:srgbClr val="FFFFFF"/>
                </a:solidFill>
                <a:latin typeface="Arial"/>
                <a:ea typeface="Arial"/>
                <a:cs typeface="Arial"/>
                <a:sym typeface="Arial"/>
              </a:rPr>
              <a:t>IN</a:t>
            </a:r>
            <a:r>
              <a:rPr lang="en-GB" b="1" dirty="0">
                <a:solidFill>
                  <a:srgbClr val="FFFFFF"/>
                </a:solidFill>
                <a:latin typeface="Arial"/>
                <a:ea typeface="Arial"/>
                <a:cs typeface="Arial"/>
                <a:sym typeface="Arial"/>
              </a:rPr>
              <a:t> TOUCH ON EVEN THE LONGEST DAY OF ADVENTURES.</a:t>
            </a:r>
            <a:endParaRPr dirty="0">
              <a:solidFill>
                <a:srgbClr val="FFFFFF"/>
              </a:solidFill>
            </a:endParaRPr>
          </a:p>
          <a:p>
            <a:pPr marL="0" marR="0" lvl="0" indent="0" algn="l" rtl="0">
              <a:lnSpc>
                <a:spcPct val="120000"/>
              </a:lnSpc>
              <a:spcBef>
                <a:spcPts val="0"/>
              </a:spcBef>
              <a:spcAft>
                <a:spcPts val="1200"/>
              </a:spcAft>
              <a:buNone/>
            </a:pPr>
            <a:r>
              <a:rPr lang="en-GB" sz="1200" dirty="0" smtClean="0">
                <a:solidFill>
                  <a:srgbClr val="FFFFFF"/>
                </a:solidFill>
                <a:latin typeface="Arial"/>
                <a:ea typeface="Arial"/>
                <a:cs typeface="Arial"/>
                <a:sym typeface="Arial"/>
              </a:rPr>
              <a:t>The</a:t>
            </a:r>
            <a:r>
              <a:rPr lang="en-GB" sz="1200" dirty="0" smtClean="0">
                <a:solidFill>
                  <a:srgbClr val="FFFFFF"/>
                </a:solidFill>
              </a:rPr>
              <a:t> </a:t>
            </a:r>
            <a:r>
              <a:rPr lang="en-GB" sz="1200" dirty="0" err="1">
                <a:solidFill>
                  <a:srgbClr val="FFFFFF"/>
                </a:solidFill>
              </a:rPr>
              <a:t>TALKABOUT</a:t>
            </a:r>
            <a:r>
              <a:rPr lang="en-GB" sz="1200" dirty="0">
                <a:solidFill>
                  <a:srgbClr val="FFFFFF"/>
                </a:solidFill>
              </a:rPr>
              <a:t> T92 H</a:t>
            </a:r>
            <a:r>
              <a:rPr lang="en-GB" sz="1200" dirty="0">
                <a:solidFill>
                  <a:schemeClr val="lt1"/>
                </a:solidFill>
              </a:rPr>
              <a:t>₂</a:t>
            </a:r>
            <a:r>
              <a:rPr lang="en-GB" sz="1200" dirty="0">
                <a:solidFill>
                  <a:srgbClr val="FFFFFF"/>
                </a:solidFill>
              </a:rPr>
              <a:t>0 i</a:t>
            </a:r>
            <a:r>
              <a:rPr lang="en-GB" sz="1200" dirty="0">
                <a:solidFill>
                  <a:srgbClr val="FFFFFF"/>
                </a:solidFill>
                <a:latin typeface="Arial"/>
                <a:ea typeface="Arial"/>
                <a:cs typeface="Arial"/>
                <a:sym typeface="Arial"/>
              </a:rPr>
              <a:t>s supplied as standard with </a:t>
            </a:r>
            <a:r>
              <a:rPr lang="en-GB" sz="1200" dirty="0" smtClean="0">
                <a:solidFill>
                  <a:srgbClr val="FFFFFF"/>
                </a:solidFill>
                <a:latin typeface="Arial"/>
                <a:ea typeface="Arial"/>
                <a:cs typeface="Arial"/>
                <a:sym typeface="Arial"/>
              </a:rPr>
              <a:t>an 800mAh </a:t>
            </a:r>
            <a:r>
              <a:rPr lang="en-GB" sz="1200" dirty="0" err="1">
                <a:solidFill>
                  <a:srgbClr val="FFFFFF"/>
                </a:solidFill>
                <a:latin typeface="Arial"/>
                <a:ea typeface="Arial"/>
                <a:cs typeface="Arial"/>
                <a:sym typeface="Arial"/>
              </a:rPr>
              <a:t>NiMH</a:t>
            </a:r>
            <a:r>
              <a:rPr lang="en-GB" sz="1200" dirty="0">
                <a:solidFill>
                  <a:srgbClr val="FFFFFF"/>
                </a:solidFill>
                <a:latin typeface="Arial"/>
                <a:ea typeface="Arial"/>
                <a:cs typeface="Arial"/>
                <a:sym typeface="Arial"/>
              </a:rPr>
              <a:t> rechargeable battery </a:t>
            </a:r>
            <a:r>
              <a:rPr lang="en-GB" sz="1200" dirty="0" smtClean="0">
                <a:solidFill>
                  <a:srgbClr val="FFFFFF"/>
                </a:solidFill>
                <a:latin typeface="Arial"/>
                <a:ea typeface="Arial"/>
                <a:cs typeface="Arial"/>
                <a:sym typeface="Arial"/>
              </a:rPr>
              <a:t>pack to give up to 17 hours operation.</a:t>
            </a:r>
            <a:endParaRPr sz="1200" dirty="0">
              <a:solidFill>
                <a:srgbClr val="FFFFFF"/>
              </a:solidFill>
            </a:endParaRPr>
          </a:p>
          <a:p>
            <a:pPr marL="0" marR="0" lvl="0" indent="0" algn="l" rtl="0">
              <a:lnSpc>
                <a:spcPct val="120000"/>
              </a:lnSpc>
              <a:spcBef>
                <a:spcPts val="0"/>
              </a:spcBef>
              <a:spcAft>
                <a:spcPts val="1200"/>
              </a:spcAft>
              <a:buNone/>
            </a:pPr>
            <a:r>
              <a:rPr lang="en-GB" sz="1200" dirty="0" smtClean="0">
                <a:solidFill>
                  <a:srgbClr val="FFFFFF"/>
                </a:solidFill>
                <a:latin typeface="Arial"/>
                <a:ea typeface="Arial"/>
                <a:cs typeface="Arial"/>
                <a:sym typeface="Arial"/>
              </a:rPr>
              <a:t>Need longer runtime? </a:t>
            </a:r>
            <a:r>
              <a:rPr lang="en-GB" sz="1200" dirty="0">
                <a:solidFill>
                  <a:srgbClr val="FFFFFF"/>
                </a:solidFill>
                <a:latin typeface="Arial"/>
                <a:ea typeface="Arial"/>
                <a:cs typeface="Arial"/>
                <a:sym typeface="Arial"/>
              </a:rPr>
              <a:t>No problem! You can also use standard AA batteries or the optional high capacity 1300mAh battery pack. </a:t>
            </a:r>
            <a:endParaRPr lang="en-GB" sz="1200" dirty="0" smtClean="0">
              <a:solidFill>
                <a:srgbClr val="FFFFFF"/>
              </a:solidFill>
              <a:latin typeface="Arial"/>
              <a:ea typeface="Arial"/>
              <a:cs typeface="Arial"/>
              <a:sym typeface="Arial"/>
            </a:endParaRPr>
          </a:p>
          <a:p>
            <a:pPr marL="0" marR="0" lvl="0" indent="0" algn="l" rtl="0">
              <a:lnSpc>
                <a:spcPct val="120000"/>
              </a:lnSpc>
              <a:spcBef>
                <a:spcPts val="0"/>
              </a:spcBef>
              <a:spcAft>
                <a:spcPts val="1200"/>
              </a:spcAft>
              <a:buNone/>
            </a:pPr>
            <a:r>
              <a:rPr lang="en-GB" sz="1200" dirty="0" smtClean="0">
                <a:solidFill>
                  <a:srgbClr val="FFFFFF"/>
                </a:solidFill>
                <a:latin typeface="Arial"/>
                <a:ea typeface="Arial"/>
                <a:cs typeface="Arial"/>
                <a:sym typeface="Arial"/>
              </a:rPr>
              <a:t>Note </a:t>
            </a:r>
            <a:r>
              <a:rPr lang="en-GB" sz="1200" dirty="0">
                <a:solidFill>
                  <a:srgbClr val="FFFFFF"/>
                </a:solidFill>
                <a:latin typeface="Arial"/>
                <a:ea typeface="Arial"/>
                <a:cs typeface="Arial"/>
                <a:sym typeface="Arial"/>
              </a:rPr>
              <a:t>that these options could reduce the </a:t>
            </a:r>
            <a:r>
              <a:rPr lang="en-GB" sz="1200" dirty="0" smtClean="0">
                <a:solidFill>
                  <a:srgbClr val="FFFFFF"/>
                </a:solidFill>
                <a:latin typeface="Arial"/>
                <a:ea typeface="Arial"/>
                <a:cs typeface="Arial"/>
                <a:sym typeface="Arial"/>
              </a:rPr>
              <a:t>radio’s </a:t>
            </a:r>
            <a:r>
              <a:rPr lang="en-GB" sz="1200" dirty="0">
                <a:solidFill>
                  <a:srgbClr val="FFFFFF"/>
                </a:solidFill>
                <a:latin typeface="Arial"/>
                <a:ea typeface="Arial"/>
                <a:cs typeface="Arial"/>
                <a:sym typeface="Arial"/>
              </a:rPr>
              <a:t>capacity to float when dropped in water.</a:t>
            </a:r>
            <a:endParaRPr sz="1200" dirty="0">
              <a:solidFill>
                <a:srgbClr val="FFFFFF"/>
              </a:solidFill>
            </a:endParaRPr>
          </a:p>
        </p:txBody>
      </p:sp>
      <p:sp>
        <p:nvSpPr>
          <p:cNvPr id="181" name="Google Shape;181;p20"/>
          <p:cNvSpPr/>
          <p:nvPr/>
        </p:nvSpPr>
        <p:spPr>
          <a:xfrm>
            <a:off x="7009625" y="2296342"/>
            <a:ext cx="1224000" cy="6909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800">
                <a:solidFill>
                  <a:srgbClr val="FFFFFF"/>
                </a:solidFill>
                <a:latin typeface="Arial"/>
                <a:ea typeface="Arial"/>
                <a:cs typeface="Arial"/>
                <a:sym typeface="Arial"/>
              </a:rPr>
              <a:t>Use rechargeable NiMH</a:t>
            </a:r>
            <a:endParaRPr>
              <a:solidFill>
                <a:srgbClr val="FFFFFF"/>
              </a:solidFill>
            </a:endParaRPr>
          </a:p>
          <a:p>
            <a:pPr marL="0" marR="0" lvl="0" indent="0" algn="ctr" rtl="0">
              <a:spcBef>
                <a:spcPts val="0"/>
              </a:spcBef>
              <a:spcAft>
                <a:spcPts val="0"/>
              </a:spcAft>
              <a:buNone/>
            </a:pPr>
            <a:r>
              <a:rPr lang="en-GB" sz="800">
                <a:solidFill>
                  <a:srgbClr val="FFFFFF"/>
                </a:solidFill>
                <a:latin typeface="Arial"/>
                <a:ea typeface="Arial"/>
                <a:cs typeface="Arial"/>
                <a:sym typeface="Arial"/>
              </a:rPr>
              <a:t>batteries included, or </a:t>
            </a:r>
            <a:endParaRPr>
              <a:solidFill>
                <a:srgbClr val="FFFFFF"/>
              </a:solidFill>
            </a:endParaRPr>
          </a:p>
          <a:p>
            <a:pPr marL="0" marR="0" lvl="0" indent="0" algn="ctr" rtl="0">
              <a:spcBef>
                <a:spcPts val="0"/>
              </a:spcBef>
              <a:spcAft>
                <a:spcPts val="0"/>
              </a:spcAft>
              <a:buNone/>
            </a:pPr>
            <a:r>
              <a:rPr lang="en-GB" sz="800">
                <a:solidFill>
                  <a:srgbClr val="FFFFFF"/>
                </a:solidFill>
                <a:latin typeface="Arial"/>
                <a:ea typeface="Arial"/>
                <a:cs typeface="Arial"/>
                <a:sym typeface="Arial"/>
              </a:rPr>
              <a:t>3 AA batteries</a:t>
            </a:r>
            <a:endParaRPr>
              <a:solidFill>
                <a:srgbClr val="FFFFFF"/>
              </a:solidFill>
            </a:endParaRPr>
          </a:p>
        </p:txBody>
      </p:sp>
      <p:pic>
        <p:nvPicPr>
          <p:cNvPr id="183" name="Google Shape;183;p20"/>
          <p:cNvPicPr preferRelativeResize="0"/>
          <p:nvPr/>
        </p:nvPicPr>
        <p:blipFill>
          <a:blip r:embed="rId3" cstate="screen">
            <a:alphaModFix/>
          </a:blip>
          <a:stretch>
            <a:fillRect/>
          </a:stretch>
        </p:blipFill>
        <p:spPr>
          <a:xfrm>
            <a:off x="6188025" y="2699250"/>
            <a:ext cx="1692075" cy="2125725"/>
          </a:xfrm>
          <a:prstGeom prst="rect">
            <a:avLst/>
          </a:prstGeom>
          <a:noFill/>
          <a:ln>
            <a:noFill/>
          </a:ln>
        </p:spPr>
      </p:pic>
      <p:pic>
        <p:nvPicPr>
          <p:cNvPr id="184" name="Google Shape;184;p20"/>
          <p:cNvPicPr preferRelativeResize="0"/>
          <p:nvPr/>
        </p:nvPicPr>
        <p:blipFill>
          <a:blip r:embed="rId3" cstate="screen">
            <a:alphaModFix/>
          </a:blip>
          <a:stretch>
            <a:fillRect/>
          </a:stretch>
        </p:blipFill>
        <p:spPr>
          <a:xfrm>
            <a:off x="6801525" y="2970575"/>
            <a:ext cx="1692075" cy="2125725"/>
          </a:xfrm>
          <a:prstGeom prst="rect">
            <a:avLst/>
          </a:prstGeom>
          <a:noFill/>
          <a:ln>
            <a:noFill/>
          </a:ln>
        </p:spPr>
      </p:pic>
      <p:sp>
        <p:nvSpPr>
          <p:cNvPr id="185" name="Google Shape;185;p20"/>
          <p:cNvSpPr txBox="1"/>
          <p:nvPr/>
        </p:nvSpPr>
        <p:spPr>
          <a:xfrm>
            <a:off x="6638228" y="1994628"/>
            <a:ext cx="1966800" cy="37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solidFill>
                  <a:srgbClr val="FFFFFF"/>
                </a:solidFill>
              </a:rPr>
              <a:t>Dual Power</a:t>
            </a:r>
            <a:endParaRPr sz="1200">
              <a:solidFill>
                <a:srgbClr val="FFFFFF"/>
              </a:solidFill>
            </a:endParaRPr>
          </a:p>
        </p:txBody>
      </p:sp>
      <p:grpSp>
        <p:nvGrpSpPr>
          <p:cNvPr id="186" name="Google Shape;186;p20"/>
          <p:cNvGrpSpPr/>
          <p:nvPr/>
        </p:nvGrpSpPr>
        <p:grpSpPr>
          <a:xfrm>
            <a:off x="7239425" y="1274910"/>
            <a:ext cx="764400" cy="764400"/>
            <a:chOff x="8193150" y="1262472"/>
            <a:chExt cx="764400" cy="764400"/>
          </a:xfrm>
        </p:grpSpPr>
        <p:pic>
          <p:nvPicPr>
            <p:cNvPr id="187" name="Google Shape;187;p20" descr="T92_Icon_Dual_Power_Text_330.png"/>
            <p:cNvPicPr preferRelativeResize="0"/>
            <p:nvPr/>
          </p:nvPicPr>
          <p:blipFill rotWithShape="1">
            <a:blip r:embed="rId4" cstate="screen">
              <a:alphaModFix/>
            </a:blip>
            <a:srcRect/>
            <a:stretch/>
          </p:blipFill>
          <p:spPr>
            <a:xfrm>
              <a:off x="8272575" y="1321300"/>
              <a:ext cx="574900" cy="626350"/>
            </a:xfrm>
            <a:prstGeom prst="rect">
              <a:avLst/>
            </a:prstGeom>
            <a:noFill/>
            <a:ln>
              <a:noFill/>
            </a:ln>
          </p:spPr>
        </p:pic>
        <p:sp>
          <p:nvSpPr>
            <p:cNvPr id="188" name="Google Shape;188;p20"/>
            <p:cNvSpPr/>
            <p:nvPr/>
          </p:nvSpPr>
          <p:spPr>
            <a:xfrm>
              <a:off x="8193150" y="1262472"/>
              <a:ext cx="764400" cy="76440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88;p15"/>
          <p:cNvSpPr txBox="1">
            <a:spLocks/>
          </p:cNvSpPr>
          <p:nvPr/>
        </p:nvSpPr>
        <p:spPr>
          <a:xfrm>
            <a:off x="3091311" y="355110"/>
            <a:ext cx="5284593" cy="532800"/>
          </a:xfrm>
          <a:prstGeom prst="rect">
            <a:avLst/>
          </a:prstGeom>
          <a:noFill/>
          <a:ln>
            <a:noFill/>
          </a:ln>
        </p:spPr>
        <p:txBody>
          <a:bodyPr spcFirstLastPara="1" wrap="square" lIns="91425" tIns="91425" rIns="91425" bIns="91425" anchor="ctr" anchorCtr="0">
            <a:noAutofit/>
          </a:bodyPr>
          <a:lstStyle/>
          <a:p>
            <a:pPr lvl="0">
              <a:buSzPts val="1400"/>
            </a:pPr>
            <a:r>
              <a:rPr lang="en-GB" sz="3600" b="1" dirty="0" smtClean="0">
                <a:solidFill>
                  <a:srgbClr val="FFF430"/>
                </a:solidFill>
              </a:rPr>
              <a:t>BATTERY LIFE</a:t>
            </a:r>
            <a:endParaRPr kumimoji="0" lang="en-GB" sz="3600" b="1" i="0" u="none" strike="noStrike" kern="0" cap="none" spc="0" normalizeH="0" baseline="0" noProof="0" dirty="0">
              <a:ln>
                <a:noFill/>
              </a:ln>
              <a:solidFill>
                <a:srgbClr val="FFF430"/>
              </a:solidFill>
              <a:effectLst/>
              <a:uLnTx/>
              <a:uFillTx/>
              <a:latin typeface="Arial"/>
              <a:ea typeface="Arial"/>
              <a:cs typeface="Arial"/>
              <a:sym typeface="Arial"/>
            </a:endParaRPr>
          </a:p>
        </p:txBody>
      </p:sp>
      <p:pic>
        <p:nvPicPr>
          <p:cNvPr id="15" name="Google Shape;90;p15"/>
          <p:cNvPicPr preferRelativeResize="0"/>
          <p:nvPr/>
        </p:nvPicPr>
        <p:blipFill rotWithShape="1">
          <a:blip r:embed="rId5" cstate="screen">
            <a:alphaModFix/>
          </a:blip>
          <a:srcRect/>
          <a:stretch/>
        </p:blipFill>
        <p:spPr>
          <a:xfrm>
            <a:off x="878975" y="382686"/>
            <a:ext cx="1936675" cy="532656"/>
          </a:xfrm>
          <a:prstGeom prst="rect">
            <a:avLst/>
          </a:prstGeom>
          <a:noFill/>
          <a:ln>
            <a:noFill/>
          </a:ln>
        </p:spPr>
      </p:pic>
      <p:cxnSp>
        <p:nvCxnSpPr>
          <p:cNvPr id="16" name="Straight Connector 15"/>
          <p:cNvCxnSpPr/>
          <p:nvPr/>
        </p:nvCxnSpPr>
        <p:spPr>
          <a:xfrm>
            <a:off x="2990755" y="397014"/>
            <a:ext cx="0" cy="504000"/>
          </a:xfrm>
          <a:prstGeom prst="line">
            <a:avLst/>
          </a:prstGeom>
          <a:ln w="38100">
            <a:solidFill>
              <a:srgbClr val="FFF43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21"/>
          <p:cNvSpPr txBox="1"/>
          <p:nvPr/>
        </p:nvSpPr>
        <p:spPr>
          <a:xfrm>
            <a:off x="878975" y="1218700"/>
            <a:ext cx="5105400" cy="33147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1200"/>
              </a:spcAft>
              <a:buNone/>
            </a:pPr>
            <a:r>
              <a:rPr lang="en-GB" b="1" dirty="0">
                <a:solidFill>
                  <a:srgbClr val="FFFFFF"/>
                </a:solidFill>
              </a:rPr>
              <a:t>CHARGE TWO </a:t>
            </a:r>
            <a:r>
              <a:rPr lang="en-GB" b="1" dirty="0" err="1">
                <a:solidFill>
                  <a:srgbClr val="FFFFFF"/>
                </a:solidFill>
              </a:rPr>
              <a:t>TALKABOUT</a:t>
            </a:r>
            <a:r>
              <a:rPr lang="en-GB" b="1" dirty="0">
                <a:solidFill>
                  <a:srgbClr val="FFFFFF"/>
                </a:solidFill>
              </a:rPr>
              <a:t> </a:t>
            </a:r>
            <a:r>
              <a:rPr lang="en-GB" b="1" dirty="0">
                <a:solidFill>
                  <a:schemeClr val="lt1"/>
                </a:solidFill>
              </a:rPr>
              <a:t>T92 H₂0 </a:t>
            </a:r>
            <a:r>
              <a:rPr lang="en-GB" b="1" dirty="0" err="1">
                <a:solidFill>
                  <a:srgbClr val="FFFFFF"/>
                </a:solidFill>
              </a:rPr>
              <a:t>WALKIE</a:t>
            </a:r>
            <a:r>
              <a:rPr lang="en-GB" b="1" dirty="0">
                <a:solidFill>
                  <a:srgbClr val="FFFFFF"/>
                </a:solidFill>
              </a:rPr>
              <a:t>-TALKIES AT ONCE USING </a:t>
            </a:r>
            <a:r>
              <a:rPr lang="en-GB" b="1" dirty="0" smtClean="0">
                <a:solidFill>
                  <a:srgbClr val="FFFFFF"/>
                </a:solidFill>
              </a:rPr>
              <a:t>THE SUPPLIED MICRO </a:t>
            </a:r>
            <a:r>
              <a:rPr lang="en-GB" b="1" dirty="0">
                <a:solidFill>
                  <a:srgbClr val="FFFFFF"/>
                </a:solidFill>
              </a:rPr>
              <a:t>USB CHARGER </a:t>
            </a:r>
            <a:r>
              <a:rPr lang="en-GB" b="1" dirty="0" smtClean="0">
                <a:solidFill>
                  <a:srgbClr val="FFFFFF"/>
                </a:solidFill>
              </a:rPr>
              <a:t>SO </a:t>
            </a:r>
            <a:r>
              <a:rPr lang="en-GB" b="1" dirty="0">
                <a:solidFill>
                  <a:srgbClr val="FFFFFF"/>
                </a:solidFill>
              </a:rPr>
              <a:t>YOUR </a:t>
            </a:r>
            <a:r>
              <a:rPr lang="en-GB" b="1" dirty="0">
                <a:solidFill>
                  <a:schemeClr val="lt1"/>
                </a:solidFill>
              </a:rPr>
              <a:t>T92 H₂0 IS READY WHEN YOU HEAD OUT ON YOUR NEXT </a:t>
            </a:r>
            <a:r>
              <a:rPr lang="en-GB" b="1" dirty="0" smtClean="0">
                <a:solidFill>
                  <a:schemeClr val="lt1"/>
                </a:solidFill>
              </a:rPr>
              <a:t>ADVENTURE</a:t>
            </a:r>
            <a:r>
              <a:rPr lang="en-GB" b="1" dirty="0" smtClean="0">
                <a:solidFill>
                  <a:srgbClr val="FFFFFF"/>
                </a:solidFill>
              </a:rPr>
              <a:t>.</a:t>
            </a:r>
          </a:p>
          <a:p>
            <a:pPr lvl="0">
              <a:lnSpc>
                <a:spcPct val="120000"/>
              </a:lnSpc>
              <a:spcAft>
                <a:spcPts val="1200"/>
              </a:spcAft>
            </a:pPr>
            <a:r>
              <a:rPr lang="en-GB" sz="1200" dirty="0" err="1" smtClean="0">
                <a:solidFill>
                  <a:schemeClr val="lt1"/>
                </a:solidFill>
              </a:rPr>
              <a:t>TALKABOUT</a:t>
            </a:r>
            <a:r>
              <a:rPr lang="en-GB" sz="1200" dirty="0" smtClean="0">
                <a:solidFill>
                  <a:schemeClr val="lt1"/>
                </a:solidFill>
              </a:rPr>
              <a:t> T92 H₂0 is supplied with both a 2-pin EURO and 3-pin UK plug charger with Y-cable, so you can charger two walkie-talkies at the same time.</a:t>
            </a:r>
            <a:endParaRPr sz="1500" dirty="0">
              <a:solidFill>
                <a:srgbClr val="FFFFFF"/>
              </a:solidFill>
              <a:latin typeface="Arial"/>
              <a:ea typeface="Arial"/>
              <a:cs typeface="Arial"/>
              <a:sym typeface="Arial"/>
            </a:endParaRPr>
          </a:p>
        </p:txBody>
      </p:sp>
      <p:pic>
        <p:nvPicPr>
          <p:cNvPr id="197" name="Google Shape;197;p21"/>
          <p:cNvPicPr preferRelativeResize="0"/>
          <p:nvPr/>
        </p:nvPicPr>
        <p:blipFill>
          <a:blip r:embed="rId3" cstate="screen">
            <a:alphaModFix/>
          </a:blip>
          <a:stretch>
            <a:fillRect/>
          </a:stretch>
        </p:blipFill>
        <p:spPr>
          <a:xfrm>
            <a:off x="7234037" y="1218700"/>
            <a:ext cx="775175" cy="775175"/>
          </a:xfrm>
          <a:prstGeom prst="rect">
            <a:avLst/>
          </a:prstGeom>
          <a:noFill/>
          <a:ln>
            <a:noFill/>
          </a:ln>
        </p:spPr>
      </p:pic>
      <p:pic>
        <p:nvPicPr>
          <p:cNvPr id="198" name="Google Shape;198;p21"/>
          <p:cNvPicPr preferRelativeResize="0"/>
          <p:nvPr/>
        </p:nvPicPr>
        <p:blipFill>
          <a:blip r:embed="rId4" cstate="screen">
            <a:alphaModFix/>
          </a:blip>
          <a:stretch>
            <a:fillRect/>
          </a:stretch>
        </p:blipFill>
        <p:spPr>
          <a:xfrm>
            <a:off x="5364750" y="3451950"/>
            <a:ext cx="2249225" cy="1200150"/>
          </a:xfrm>
          <a:prstGeom prst="rect">
            <a:avLst/>
          </a:prstGeom>
          <a:noFill/>
          <a:ln w="9525" cap="flat" cmpd="sng">
            <a:solidFill>
              <a:srgbClr val="FFFFFF"/>
            </a:solidFill>
            <a:prstDash val="solid"/>
            <a:round/>
            <a:headEnd type="none" w="sm" len="sm"/>
            <a:tailEnd type="none" w="sm" len="sm"/>
          </a:ln>
        </p:spPr>
      </p:pic>
      <p:pic>
        <p:nvPicPr>
          <p:cNvPr id="199" name="Google Shape;199;p21"/>
          <p:cNvPicPr preferRelativeResize="0"/>
          <p:nvPr/>
        </p:nvPicPr>
        <p:blipFill>
          <a:blip r:embed="rId5" cstate="screen">
            <a:alphaModFix/>
          </a:blip>
          <a:stretch>
            <a:fillRect/>
          </a:stretch>
        </p:blipFill>
        <p:spPr>
          <a:xfrm>
            <a:off x="2119255" y="3451950"/>
            <a:ext cx="2381250" cy="1200150"/>
          </a:xfrm>
          <a:prstGeom prst="rect">
            <a:avLst/>
          </a:prstGeom>
          <a:noFill/>
          <a:ln w="9525" cap="flat" cmpd="sng">
            <a:solidFill>
              <a:srgbClr val="FFFFFF"/>
            </a:solidFill>
            <a:prstDash val="solid"/>
            <a:round/>
            <a:headEnd type="none" w="sm" len="sm"/>
            <a:tailEnd type="none" w="sm" len="sm"/>
          </a:ln>
        </p:spPr>
      </p:pic>
      <p:sp>
        <p:nvSpPr>
          <p:cNvPr id="200" name="Google Shape;200;p21"/>
          <p:cNvSpPr/>
          <p:nvPr/>
        </p:nvSpPr>
        <p:spPr>
          <a:xfrm>
            <a:off x="7070963" y="2354200"/>
            <a:ext cx="1101300" cy="4194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800">
                <a:solidFill>
                  <a:srgbClr val="FFFFFF"/>
                </a:solidFill>
              </a:rPr>
              <a:t>2 wall chargers included in every box</a:t>
            </a:r>
            <a:endParaRPr>
              <a:solidFill>
                <a:srgbClr val="FFFFFF"/>
              </a:solidFill>
            </a:endParaRPr>
          </a:p>
        </p:txBody>
      </p:sp>
      <p:sp>
        <p:nvSpPr>
          <p:cNvPr id="201" name="Google Shape;201;p21"/>
          <p:cNvSpPr txBox="1"/>
          <p:nvPr/>
        </p:nvSpPr>
        <p:spPr>
          <a:xfrm>
            <a:off x="6638216" y="2018016"/>
            <a:ext cx="1966800" cy="37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200">
                <a:solidFill>
                  <a:srgbClr val="FFFFFF"/>
                </a:solidFill>
              </a:rPr>
              <a:t>USB CHARGING</a:t>
            </a:r>
            <a:endParaRPr sz="1200">
              <a:solidFill>
                <a:srgbClr val="FFFFFF"/>
              </a:solidFill>
            </a:endParaRPr>
          </a:p>
        </p:txBody>
      </p:sp>
      <p:sp>
        <p:nvSpPr>
          <p:cNvPr id="11" name="Google Shape;88;p15"/>
          <p:cNvSpPr txBox="1">
            <a:spLocks/>
          </p:cNvSpPr>
          <p:nvPr/>
        </p:nvSpPr>
        <p:spPr>
          <a:xfrm>
            <a:off x="3091311" y="355110"/>
            <a:ext cx="5284593" cy="532800"/>
          </a:xfrm>
          <a:prstGeom prst="rect">
            <a:avLst/>
          </a:prstGeom>
          <a:noFill/>
          <a:ln>
            <a:noFill/>
          </a:ln>
        </p:spPr>
        <p:txBody>
          <a:bodyPr spcFirstLastPara="1" wrap="square" lIns="91425" tIns="91425" rIns="91425" bIns="91425" anchor="ctr" anchorCtr="0">
            <a:noAutofit/>
          </a:bodyPr>
          <a:lstStyle/>
          <a:p>
            <a:pPr lvl="0">
              <a:buSzPts val="1400"/>
            </a:pPr>
            <a:r>
              <a:rPr lang="en-GB" sz="3600" b="1" dirty="0" smtClean="0">
                <a:solidFill>
                  <a:srgbClr val="FFF430"/>
                </a:solidFill>
              </a:rPr>
              <a:t>CHARGING</a:t>
            </a:r>
            <a:endParaRPr kumimoji="0" lang="en-GB" sz="3600" b="1" i="0" u="none" strike="noStrike" kern="0" cap="none" spc="0" normalizeH="0" baseline="0" noProof="0" dirty="0">
              <a:ln>
                <a:noFill/>
              </a:ln>
              <a:solidFill>
                <a:srgbClr val="FFF430"/>
              </a:solidFill>
              <a:effectLst/>
              <a:uLnTx/>
              <a:uFillTx/>
              <a:latin typeface="Arial"/>
              <a:ea typeface="Arial"/>
              <a:cs typeface="Arial"/>
              <a:sym typeface="Arial"/>
            </a:endParaRPr>
          </a:p>
        </p:txBody>
      </p:sp>
      <p:pic>
        <p:nvPicPr>
          <p:cNvPr id="12" name="Google Shape;90;p15"/>
          <p:cNvPicPr preferRelativeResize="0"/>
          <p:nvPr/>
        </p:nvPicPr>
        <p:blipFill rotWithShape="1">
          <a:blip r:embed="rId6" cstate="screen">
            <a:alphaModFix/>
          </a:blip>
          <a:srcRect/>
          <a:stretch/>
        </p:blipFill>
        <p:spPr>
          <a:xfrm>
            <a:off x="878975" y="382686"/>
            <a:ext cx="1936675" cy="532656"/>
          </a:xfrm>
          <a:prstGeom prst="rect">
            <a:avLst/>
          </a:prstGeom>
          <a:noFill/>
          <a:ln>
            <a:noFill/>
          </a:ln>
        </p:spPr>
      </p:pic>
      <p:cxnSp>
        <p:nvCxnSpPr>
          <p:cNvPr id="13" name="Straight Connector 12"/>
          <p:cNvCxnSpPr/>
          <p:nvPr/>
        </p:nvCxnSpPr>
        <p:spPr>
          <a:xfrm>
            <a:off x="2990755" y="397014"/>
            <a:ext cx="0" cy="504000"/>
          </a:xfrm>
          <a:prstGeom prst="line">
            <a:avLst/>
          </a:prstGeom>
          <a:ln w="38100">
            <a:solidFill>
              <a:srgbClr val="FFF43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9" name="Google Shape;209;p22"/>
          <p:cNvSpPr txBox="1"/>
          <p:nvPr/>
        </p:nvSpPr>
        <p:spPr>
          <a:xfrm>
            <a:off x="5248656" y="1245384"/>
            <a:ext cx="3493007" cy="2256768"/>
          </a:xfrm>
          <a:prstGeom prst="rect">
            <a:avLst/>
          </a:prstGeom>
          <a:noFill/>
          <a:ln>
            <a:noFill/>
          </a:ln>
        </p:spPr>
        <p:txBody>
          <a:bodyPr spcFirstLastPara="1" wrap="square" lIns="0" tIns="0" rIns="0" bIns="0" anchor="t" anchorCtr="0">
            <a:noAutofit/>
          </a:bodyPr>
          <a:lstStyle/>
          <a:p>
            <a:pPr marL="271462" lvl="0" indent="-233362">
              <a:lnSpc>
                <a:spcPct val="120000"/>
              </a:lnSpc>
              <a:buClr>
                <a:schemeClr val="lt1"/>
              </a:buClr>
              <a:buSzPts val="1200"/>
              <a:buFont typeface="Arial"/>
              <a:buChar char="•"/>
            </a:pPr>
            <a:r>
              <a:rPr lang="en-GB" sz="1200" b="1" dirty="0" smtClean="0">
                <a:solidFill>
                  <a:schemeClr val="lt1"/>
                </a:solidFill>
              </a:rPr>
              <a:t>LCD display with backlight</a:t>
            </a:r>
          </a:p>
          <a:p>
            <a:pPr marL="271462" indent="-233362">
              <a:lnSpc>
                <a:spcPct val="120000"/>
              </a:lnSpc>
              <a:buClr>
                <a:schemeClr val="lt1"/>
              </a:buClr>
              <a:buSzPts val="1200"/>
              <a:buFont typeface="Arial"/>
              <a:buChar char="•"/>
            </a:pPr>
            <a:r>
              <a:rPr lang="en-GB" sz="1200" b="1" dirty="0" smtClean="0">
                <a:solidFill>
                  <a:schemeClr val="lt1"/>
                </a:solidFill>
              </a:rPr>
              <a:t>Emergency alert button</a:t>
            </a:r>
            <a:r>
              <a:rPr lang="en-GB" sz="1200" baseline="30000" dirty="0" smtClean="0">
                <a:solidFill>
                  <a:srgbClr val="FFFFFF"/>
                </a:solidFill>
              </a:rPr>
              <a:t>3</a:t>
            </a:r>
            <a:endParaRPr lang="en-GB" sz="1200" dirty="0" smtClean="0">
              <a:solidFill>
                <a:schemeClr val="lt1"/>
              </a:solidFill>
            </a:endParaRPr>
          </a:p>
          <a:p>
            <a:pPr marL="271462" indent="-233362">
              <a:lnSpc>
                <a:spcPct val="120000"/>
              </a:lnSpc>
              <a:buClr>
                <a:schemeClr val="lt1"/>
              </a:buClr>
              <a:buSzPts val="1200"/>
              <a:buFont typeface="Arial"/>
              <a:buChar char="•"/>
            </a:pPr>
            <a:r>
              <a:rPr lang="en-GB" sz="1200" b="1" dirty="0" smtClean="0">
                <a:solidFill>
                  <a:srgbClr val="FFFFFF"/>
                </a:solidFill>
              </a:rPr>
              <a:t>Belt clips with built in whistle</a:t>
            </a:r>
            <a:endParaRPr lang="en-GB" sz="1200" dirty="0" smtClean="0">
              <a:solidFill>
                <a:srgbClr val="FFFFFF"/>
              </a:solidFill>
            </a:endParaRPr>
          </a:p>
          <a:p>
            <a:pPr marL="271462" indent="-233362">
              <a:lnSpc>
                <a:spcPct val="120000"/>
              </a:lnSpc>
              <a:buClr>
                <a:schemeClr val="lt1"/>
              </a:buClr>
              <a:buSzPts val="1200"/>
              <a:buFont typeface="Arial"/>
              <a:buChar char="•"/>
            </a:pPr>
            <a:r>
              <a:rPr lang="en-GB" sz="1200" b="1" dirty="0" smtClean="0">
                <a:solidFill>
                  <a:schemeClr val="lt1"/>
                </a:solidFill>
              </a:rPr>
              <a:t>20 call tones</a:t>
            </a:r>
            <a:endParaRPr lang="en-GB" sz="1200" dirty="0" smtClean="0">
              <a:solidFill>
                <a:schemeClr val="lt1"/>
              </a:solidFill>
            </a:endParaRPr>
          </a:p>
          <a:p>
            <a:pPr marL="271462" indent="-233362">
              <a:lnSpc>
                <a:spcPct val="120000"/>
              </a:lnSpc>
              <a:buClr>
                <a:schemeClr val="lt1"/>
              </a:buClr>
              <a:buSzPts val="1200"/>
              <a:buFont typeface="Arial"/>
              <a:buChar char="•"/>
            </a:pPr>
            <a:r>
              <a:rPr lang="en-GB" sz="1200" b="1" dirty="0" smtClean="0">
                <a:solidFill>
                  <a:srgbClr val="FFFFFF"/>
                </a:solidFill>
              </a:rPr>
              <a:t>Vibrate alert</a:t>
            </a:r>
          </a:p>
          <a:p>
            <a:pPr marL="271462" indent="-233362">
              <a:lnSpc>
                <a:spcPct val="120000"/>
              </a:lnSpc>
              <a:buClr>
                <a:schemeClr val="lt1"/>
              </a:buClr>
              <a:buSzPts val="1200"/>
              <a:buFont typeface="Arial"/>
              <a:buChar char="•"/>
            </a:pPr>
            <a:r>
              <a:rPr lang="en-GB" sz="1200" b="1" dirty="0" smtClean="0">
                <a:solidFill>
                  <a:srgbClr val="FFFFFF"/>
                </a:solidFill>
              </a:rPr>
              <a:t>Priority Scan</a:t>
            </a:r>
          </a:p>
          <a:p>
            <a:pPr marL="271462" indent="-233362">
              <a:lnSpc>
                <a:spcPct val="120000"/>
              </a:lnSpc>
              <a:buClr>
                <a:schemeClr val="lt1"/>
              </a:buClr>
              <a:buSzPts val="1200"/>
              <a:buFont typeface="Arial"/>
              <a:buChar char="•"/>
            </a:pPr>
            <a:r>
              <a:rPr lang="en-GB" sz="1200" b="1" dirty="0" smtClean="0">
                <a:solidFill>
                  <a:srgbClr val="FFFFFF"/>
                </a:solidFill>
              </a:rPr>
              <a:t>Channel Monitor</a:t>
            </a:r>
          </a:p>
          <a:p>
            <a:pPr marL="271462" indent="-233362">
              <a:lnSpc>
                <a:spcPct val="120000"/>
              </a:lnSpc>
              <a:buClr>
                <a:schemeClr val="lt1"/>
              </a:buClr>
              <a:buSzPts val="1200"/>
              <a:buFont typeface="Arial"/>
              <a:buChar char="•"/>
            </a:pPr>
            <a:r>
              <a:rPr lang="en-GB" sz="1200" b="1" dirty="0" smtClean="0">
                <a:solidFill>
                  <a:srgbClr val="FFFFFF"/>
                </a:solidFill>
              </a:rPr>
              <a:t>Hands-free </a:t>
            </a:r>
            <a:r>
              <a:rPr lang="en-GB" sz="1200" b="1" dirty="0" err="1" smtClean="0">
                <a:solidFill>
                  <a:srgbClr val="FFFFFF"/>
                </a:solidFill>
              </a:rPr>
              <a:t>VOX</a:t>
            </a:r>
            <a:endParaRPr lang="en-GB" sz="1200" b="1" dirty="0" smtClean="0">
              <a:solidFill>
                <a:srgbClr val="FFFFFF"/>
              </a:solidFill>
            </a:endParaRPr>
          </a:p>
          <a:p>
            <a:pPr marL="271462" indent="-233362">
              <a:lnSpc>
                <a:spcPct val="120000"/>
              </a:lnSpc>
              <a:buClr>
                <a:schemeClr val="lt1"/>
              </a:buClr>
              <a:buSzPts val="1200"/>
              <a:buFont typeface="Arial"/>
              <a:buChar char="•"/>
            </a:pPr>
            <a:r>
              <a:rPr lang="en-GB" sz="1200" b="1" dirty="0" smtClean="0">
                <a:solidFill>
                  <a:srgbClr val="FFFFFF"/>
                </a:solidFill>
              </a:rPr>
              <a:t>Talk confirmation tone/Roger beep</a:t>
            </a:r>
          </a:p>
          <a:p>
            <a:pPr marL="271462" indent="-233362">
              <a:lnSpc>
                <a:spcPct val="120000"/>
              </a:lnSpc>
              <a:buClr>
                <a:schemeClr val="lt1"/>
              </a:buClr>
              <a:buSzPts val="1200"/>
              <a:buFont typeface="Arial"/>
              <a:buChar char="•"/>
            </a:pPr>
            <a:r>
              <a:rPr lang="en-GB" sz="1200" b="1" dirty="0" smtClean="0">
                <a:solidFill>
                  <a:srgbClr val="FFFFFF"/>
                </a:solidFill>
              </a:rPr>
              <a:t>Rechargeable </a:t>
            </a:r>
            <a:r>
              <a:rPr lang="en-GB" sz="1200" b="1" dirty="0" err="1" smtClean="0">
                <a:solidFill>
                  <a:schemeClr val="lt1"/>
                </a:solidFill>
              </a:rPr>
              <a:t>NiMH</a:t>
            </a:r>
            <a:r>
              <a:rPr lang="en-GB" sz="1200" b="1" dirty="0" smtClean="0">
                <a:solidFill>
                  <a:schemeClr val="lt1"/>
                </a:solidFill>
              </a:rPr>
              <a:t> batteries included</a:t>
            </a:r>
            <a:endParaRPr lang="en-GB" sz="1200" dirty="0" smtClean="0">
              <a:solidFill>
                <a:schemeClr val="lt1"/>
              </a:solidFill>
            </a:endParaRPr>
          </a:p>
          <a:p>
            <a:pPr marL="271462" lvl="0" indent="-233362">
              <a:lnSpc>
                <a:spcPct val="120000"/>
              </a:lnSpc>
              <a:buClr>
                <a:schemeClr val="lt1"/>
              </a:buClr>
              <a:buSzPts val="1200"/>
              <a:buFont typeface="Arial"/>
              <a:buChar char="•"/>
            </a:pPr>
            <a:endParaRPr lang="en-GB" sz="1200" b="1" dirty="0" smtClean="0">
              <a:solidFill>
                <a:schemeClr val="lt1"/>
              </a:solidFill>
            </a:endParaRPr>
          </a:p>
          <a:p>
            <a:pPr marL="271462" marR="0" lvl="0" indent="-233362" algn="l" rtl="0">
              <a:lnSpc>
                <a:spcPct val="120000"/>
              </a:lnSpc>
              <a:spcBef>
                <a:spcPts val="0"/>
              </a:spcBef>
              <a:buClr>
                <a:srgbClr val="FFFFFF"/>
              </a:buClr>
              <a:buSzPts val="1200"/>
              <a:buFont typeface="Arial"/>
              <a:buChar char="•"/>
            </a:pPr>
            <a:endParaRPr sz="1200" dirty="0">
              <a:solidFill>
                <a:srgbClr val="FFFFFF"/>
              </a:solidFill>
            </a:endParaRPr>
          </a:p>
        </p:txBody>
      </p:sp>
      <p:sp>
        <p:nvSpPr>
          <p:cNvPr id="210" name="Google Shape;210;p22"/>
          <p:cNvSpPr txBox="1"/>
          <p:nvPr/>
        </p:nvSpPr>
        <p:spPr>
          <a:xfrm>
            <a:off x="888609" y="1023366"/>
            <a:ext cx="3611100" cy="2542794"/>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buNone/>
            </a:pPr>
            <a:r>
              <a:rPr lang="en-GB" sz="1200" b="1" dirty="0" smtClean="0">
                <a:solidFill>
                  <a:schemeClr val="lt1"/>
                </a:solidFill>
              </a:rPr>
              <a:t>HIGHLIGHTS:</a:t>
            </a:r>
            <a:endParaRPr lang="en-GB" sz="1200" b="1" dirty="0" smtClean="0">
              <a:solidFill>
                <a:srgbClr val="FFFFFF"/>
              </a:solidFill>
            </a:endParaRPr>
          </a:p>
          <a:p>
            <a:pPr marL="271462" lvl="0" indent="-233362">
              <a:lnSpc>
                <a:spcPct val="120000"/>
              </a:lnSpc>
              <a:buClr>
                <a:srgbClr val="FFFFFF"/>
              </a:buClr>
              <a:buSzPts val="1200"/>
              <a:buFont typeface="Arial"/>
              <a:buChar char="•"/>
            </a:pPr>
            <a:r>
              <a:rPr lang="en-GB" sz="1200" b="1" dirty="0" smtClean="0">
                <a:solidFill>
                  <a:srgbClr val="FFFFFF"/>
                </a:solidFill>
              </a:rPr>
              <a:t>PMR446 license free</a:t>
            </a:r>
          </a:p>
          <a:p>
            <a:pPr marL="271462" lvl="0" indent="-233362">
              <a:lnSpc>
                <a:spcPct val="120000"/>
              </a:lnSpc>
              <a:buClr>
                <a:srgbClr val="FFFFFF"/>
              </a:buClr>
              <a:buSzPts val="1200"/>
              <a:buFont typeface="Arial"/>
              <a:buChar char="•"/>
            </a:pPr>
            <a:r>
              <a:rPr lang="en-GB" sz="1200" b="1" dirty="0" smtClean="0">
                <a:solidFill>
                  <a:schemeClr val="lt1"/>
                </a:solidFill>
              </a:rPr>
              <a:t>16 channels</a:t>
            </a:r>
            <a:r>
              <a:rPr lang="en-GB" sz="1200" baseline="30000" dirty="0" smtClean="0">
                <a:solidFill>
                  <a:srgbClr val="FFFFFF"/>
                </a:solidFill>
              </a:rPr>
              <a:t>4</a:t>
            </a:r>
            <a:r>
              <a:rPr lang="en-GB" sz="1200" b="1" dirty="0" smtClean="0">
                <a:solidFill>
                  <a:schemeClr val="lt1"/>
                </a:solidFill>
              </a:rPr>
              <a:t> + 121 codes per channel </a:t>
            </a:r>
          </a:p>
          <a:p>
            <a:pPr marL="271462" indent="-233362">
              <a:lnSpc>
                <a:spcPct val="120000"/>
              </a:lnSpc>
              <a:buClr>
                <a:srgbClr val="FFFFFF"/>
              </a:buClr>
              <a:buSzPts val="1200"/>
              <a:buFont typeface="Arial"/>
              <a:buChar char="•"/>
            </a:pPr>
            <a:r>
              <a:rPr lang="en-GB" sz="1200" b="1" dirty="0" smtClean="0">
                <a:solidFill>
                  <a:schemeClr val="lt1"/>
                </a:solidFill>
              </a:rPr>
              <a:t>Up to 10km range</a:t>
            </a:r>
            <a:r>
              <a:rPr lang="en-GB" sz="1200" baseline="30000" dirty="0" smtClean="0">
                <a:solidFill>
                  <a:srgbClr val="FFFFFF"/>
                </a:solidFill>
              </a:rPr>
              <a:t>2</a:t>
            </a:r>
            <a:endParaRPr lang="en-GB" sz="1200" b="1" dirty="0" smtClean="0">
              <a:solidFill>
                <a:srgbClr val="FFFFFF"/>
              </a:solidFill>
            </a:endParaRPr>
          </a:p>
          <a:p>
            <a:pPr marL="271462" lvl="0" indent="-233362">
              <a:lnSpc>
                <a:spcPct val="120000"/>
              </a:lnSpc>
              <a:buClr>
                <a:srgbClr val="FFFFFF"/>
              </a:buClr>
              <a:buSzPts val="1200"/>
              <a:buFont typeface="Arial"/>
              <a:buChar char="•"/>
            </a:pPr>
            <a:r>
              <a:rPr lang="en-GB" sz="1200" b="1" dirty="0" smtClean="0">
                <a:solidFill>
                  <a:srgbClr val="FFFFFF"/>
                </a:solidFill>
                <a:latin typeface="Arial"/>
                <a:ea typeface="Arial"/>
                <a:cs typeface="Arial"/>
                <a:sym typeface="Arial"/>
              </a:rPr>
              <a:t>IP67 waterproof</a:t>
            </a:r>
            <a:r>
              <a:rPr lang="en-GB" sz="1200" baseline="30000" dirty="0" smtClean="0">
                <a:solidFill>
                  <a:srgbClr val="FFFFFF"/>
                </a:solidFill>
              </a:rPr>
              <a:t>1</a:t>
            </a:r>
            <a:r>
              <a:rPr lang="en-GB" sz="1200" dirty="0" smtClean="0">
                <a:solidFill>
                  <a:srgbClr val="FFFFFF"/>
                </a:solidFill>
              </a:rPr>
              <a:t> </a:t>
            </a:r>
            <a:r>
              <a:rPr lang="en-GB" sz="1200" b="1" dirty="0" smtClean="0">
                <a:solidFill>
                  <a:srgbClr val="FFFFFF"/>
                </a:solidFill>
              </a:rPr>
              <a:t>– submersible </a:t>
            </a:r>
            <a:r>
              <a:rPr lang="en-GB" sz="1200" b="1" dirty="0">
                <a:solidFill>
                  <a:srgbClr val="FFFFFF"/>
                </a:solidFill>
                <a:latin typeface="Arial"/>
                <a:ea typeface="Arial"/>
                <a:cs typeface="Arial"/>
                <a:sym typeface="Arial"/>
              </a:rPr>
              <a:t>up to 1 metre for 30 </a:t>
            </a:r>
            <a:r>
              <a:rPr lang="en-GB" sz="1200" b="1" dirty="0" smtClean="0">
                <a:solidFill>
                  <a:srgbClr val="FFFFFF"/>
                </a:solidFill>
                <a:latin typeface="Arial"/>
                <a:ea typeface="Arial"/>
                <a:cs typeface="Arial"/>
                <a:sym typeface="Arial"/>
              </a:rPr>
              <a:t>minutes</a:t>
            </a:r>
          </a:p>
          <a:p>
            <a:pPr marL="271462" lvl="0" indent="-233362">
              <a:lnSpc>
                <a:spcPct val="120000"/>
              </a:lnSpc>
              <a:buClr>
                <a:srgbClr val="FFFFFF"/>
              </a:buClr>
              <a:buSzPts val="1200"/>
              <a:buFont typeface="Arial"/>
              <a:buChar char="•"/>
            </a:pPr>
            <a:r>
              <a:rPr lang="en-GB" sz="1200" b="1" dirty="0" smtClean="0">
                <a:solidFill>
                  <a:srgbClr val="FFFFFF"/>
                </a:solidFill>
              </a:rPr>
              <a:t>Floats face up when dropped in water</a:t>
            </a:r>
            <a:r>
              <a:rPr lang="en-GB" sz="1200" b="1" baseline="30000" dirty="0" smtClean="0">
                <a:solidFill>
                  <a:srgbClr val="FFFFFF"/>
                </a:solidFill>
              </a:rPr>
              <a:t>1</a:t>
            </a:r>
            <a:endParaRPr lang="en-GB" sz="1200" dirty="0" smtClean="0">
              <a:solidFill>
                <a:srgbClr val="FFFFFF"/>
              </a:solidFill>
            </a:endParaRPr>
          </a:p>
          <a:p>
            <a:pPr marL="271462" indent="-233362">
              <a:lnSpc>
                <a:spcPct val="120000"/>
              </a:lnSpc>
              <a:buClr>
                <a:schemeClr val="lt1"/>
              </a:buClr>
              <a:buSzPts val="1200"/>
              <a:buFont typeface="Arial"/>
              <a:buChar char="•"/>
            </a:pPr>
            <a:r>
              <a:rPr lang="en-GB" sz="1200" b="1" dirty="0" smtClean="0">
                <a:solidFill>
                  <a:schemeClr val="lt1"/>
                </a:solidFill>
              </a:rPr>
              <a:t>LED torch with bright white and red modes plus water-contact activation</a:t>
            </a:r>
          </a:p>
          <a:p>
            <a:pPr marL="271462" indent="-233362">
              <a:lnSpc>
                <a:spcPct val="120000"/>
              </a:lnSpc>
              <a:buClr>
                <a:schemeClr val="lt1"/>
              </a:buClr>
              <a:buSzPts val="1200"/>
              <a:buFont typeface="Arial"/>
              <a:buChar char="•"/>
            </a:pPr>
            <a:r>
              <a:rPr lang="en-GB" sz="1200" b="1" dirty="0" smtClean="0">
                <a:solidFill>
                  <a:schemeClr val="lt1"/>
                </a:solidFill>
              </a:rPr>
              <a:t>Micro-USB port for charging</a:t>
            </a:r>
          </a:p>
          <a:p>
            <a:pPr marL="271462" indent="-233362">
              <a:lnSpc>
                <a:spcPct val="120000"/>
              </a:lnSpc>
              <a:buClr>
                <a:schemeClr val="lt1"/>
              </a:buClr>
              <a:buSzPts val="1200"/>
              <a:buFont typeface="Arial"/>
              <a:buChar char="•"/>
            </a:pPr>
            <a:r>
              <a:rPr lang="en-GB" sz="1200" b="1" dirty="0" smtClean="0">
                <a:solidFill>
                  <a:schemeClr val="lt1"/>
                </a:solidFill>
              </a:rPr>
              <a:t>2.5mm headset jack</a:t>
            </a:r>
            <a:endParaRPr lang="en-GB" sz="1200" b="1" dirty="0" smtClean="0">
              <a:solidFill>
                <a:srgbClr val="FFFFFF"/>
              </a:solidFill>
            </a:endParaRPr>
          </a:p>
        </p:txBody>
      </p:sp>
      <p:cxnSp>
        <p:nvCxnSpPr>
          <p:cNvPr id="212" name="Google Shape;212;p22"/>
          <p:cNvCxnSpPr/>
          <p:nvPr/>
        </p:nvCxnSpPr>
        <p:spPr>
          <a:xfrm>
            <a:off x="2966989" y="3628818"/>
            <a:ext cx="0" cy="1440000"/>
          </a:xfrm>
          <a:prstGeom prst="straightConnector1">
            <a:avLst/>
          </a:prstGeom>
          <a:noFill/>
          <a:ln w="9525" cap="flat" cmpd="sng">
            <a:solidFill>
              <a:srgbClr val="FFFFFF"/>
            </a:solidFill>
            <a:prstDash val="solid"/>
            <a:round/>
            <a:headEnd type="none" w="sm" len="sm"/>
            <a:tailEnd type="none" w="sm" len="sm"/>
          </a:ln>
        </p:spPr>
      </p:cxnSp>
      <p:cxnSp>
        <p:nvCxnSpPr>
          <p:cNvPr id="213" name="Google Shape;213;p22"/>
          <p:cNvCxnSpPr/>
          <p:nvPr/>
        </p:nvCxnSpPr>
        <p:spPr>
          <a:xfrm>
            <a:off x="3953119" y="3628798"/>
            <a:ext cx="0" cy="1440000"/>
          </a:xfrm>
          <a:prstGeom prst="straightConnector1">
            <a:avLst/>
          </a:prstGeom>
          <a:noFill/>
          <a:ln w="9525" cap="flat" cmpd="sng">
            <a:solidFill>
              <a:srgbClr val="FFFFFF"/>
            </a:solidFill>
            <a:prstDash val="solid"/>
            <a:round/>
            <a:headEnd type="none" w="sm" len="sm"/>
            <a:tailEnd type="none" w="sm" len="sm"/>
          </a:ln>
        </p:spPr>
      </p:cxnSp>
      <p:cxnSp>
        <p:nvCxnSpPr>
          <p:cNvPr id="214" name="Google Shape;214;p22"/>
          <p:cNvCxnSpPr/>
          <p:nvPr/>
        </p:nvCxnSpPr>
        <p:spPr>
          <a:xfrm>
            <a:off x="4954633" y="3628798"/>
            <a:ext cx="0" cy="1440000"/>
          </a:xfrm>
          <a:prstGeom prst="straightConnector1">
            <a:avLst/>
          </a:prstGeom>
          <a:noFill/>
          <a:ln w="9525" cap="flat" cmpd="sng">
            <a:solidFill>
              <a:srgbClr val="FFFFFF"/>
            </a:solidFill>
            <a:prstDash val="solid"/>
            <a:round/>
            <a:headEnd type="none" w="sm" len="sm"/>
            <a:tailEnd type="none" w="sm" len="sm"/>
          </a:ln>
        </p:spPr>
      </p:cxnSp>
      <p:cxnSp>
        <p:nvCxnSpPr>
          <p:cNvPr id="215" name="Google Shape;215;p22"/>
          <p:cNvCxnSpPr/>
          <p:nvPr/>
        </p:nvCxnSpPr>
        <p:spPr>
          <a:xfrm>
            <a:off x="5962371" y="3628803"/>
            <a:ext cx="0" cy="1440000"/>
          </a:xfrm>
          <a:prstGeom prst="straightConnector1">
            <a:avLst/>
          </a:prstGeom>
          <a:noFill/>
          <a:ln w="9525" cap="flat" cmpd="sng">
            <a:solidFill>
              <a:srgbClr val="FFFFFF"/>
            </a:solidFill>
            <a:prstDash val="solid"/>
            <a:round/>
            <a:headEnd type="none" w="sm" len="sm"/>
            <a:tailEnd type="none" w="sm" len="sm"/>
          </a:ln>
        </p:spPr>
      </p:cxnSp>
      <p:cxnSp>
        <p:nvCxnSpPr>
          <p:cNvPr id="216" name="Google Shape;216;p22"/>
          <p:cNvCxnSpPr/>
          <p:nvPr/>
        </p:nvCxnSpPr>
        <p:spPr>
          <a:xfrm>
            <a:off x="6960215" y="3634919"/>
            <a:ext cx="0" cy="1440000"/>
          </a:xfrm>
          <a:prstGeom prst="straightConnector1">
            <a:avLst/>
          </a:prstGeom>
          <a:noFill/>
          <a:ln w="9525" cap="flat" cmpd="sng">
            <a:solidFill>
              <a:srgbClr val="FFFFFF"/>
            </a:solidFill>
            <a:prstDash val="solid"/>
            <a:round/>
            <a:headEnd type="none" w="sm" len="sm"/>
            <a:tailEnd type="none" w="sm" len="sm"/>
          </a:ln>
        </p:spPr>
      </p:cxnSp>
      <p:cxnSp>
        <p:nvCxnSpPr>
          <p:cNvPr id="217" name="Google Shape;217;p22"/>
          <p:cNvCxnSpPr/>
          <p:nvPr/>
        </p:nvCxnSpPr>
        <p:spPr>
          <a:xfrm>
            <a:off x="7951444" y="3634919"/>
            <a:ext cx="0" cy="1440000"/>
          </a:xfrm>
          <a:prstGeom prst="straightConnector1">
            <a:avLst/>
          </a:prstGeom>
          <a:noFill/>
          <a:ln w="9525" cap="flat" cmpd="sng">
            <a:solidFill>
              <a:srgbClr val="FFFFFF"/>
            </a:solidFill>
            <a:prstDash val="solid"/>
            <a:round/>
            <a:headEnd type="none" w="sm" len="sm"/>
            <a:tailEnd type="none" w="sm" len="sm"/>
          </a:ln>
        </p:spPr>
      </p:cxnSp>
      <p:sp>
        <p:nvSpPr>
          <p:cNvPr id="218" name="Google Shape;218;p22"/>
          <p:cNvSpPr/>
          <p:nvPr/>
        </p:nvSpPr>
        <p:spPr>
          <a:xfrm>
            <a:off x="977200" y="4375814"/>
            <a:ext cx="911100" cy="6135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900" b="1">
                <a:solidFill>
                  <a:srgbClr val="FFFFFF"/>
                </a:solidFill>
                <a:latin typeface="Arial"/>
                <a:ea typeface="Arial"/>
                <a:cs typeface="Arial"/>
                <a:sym typeface="Arial"/>
              </a:rPr>
              <a:t>IP67 Waterproof</a:t>
            </a:r>
            <a:r>
              <a:rPr lang="en-GB" sz="900" baseline="30000">
                <a:solidFill>
                  <a:srgbClr val="FFFFFF"/>
                </a:solidFill>
                <a:latin typeface="Arial"/>
                <a:ea typeface="Arial"/>
                <a:cs typeface="Arial"/>
                <a:sym typeface="Arial"/>
              </a:rPr>
              <a:t>1</a:t>
            </a:r>
            <a:endParaRPr>
              <a:solidFill>
                <a:srgbClr val="FFFFFF"/>
              </a:solidFill>
            </a:endParaRPr>
          </a:p>
          <a:p>
            <a:pPr marL="0" marR="0" lvl="0" indent="0" algn="ctr" rtl="0">
              <a:spcBef>
                <a:spcPts val="0"/>
              </a:spcBef>
              <a:spcAft>
                <a:spcPts val="0"/>
              </a:spcAft>
              <a:buNone/>
            </a:pPr>
            <a:r>
              <a:rPr lang="en-GB" sz="700">
                <a:solidFill>
                  <a:srgbClr val="FFFFFF"/>
                </a:solidFill>
                <a:latin typeface="Arial"/>
                <a:ea typeface="Arial"/>
                <a:cs typeface="Arial"/>
                <a:sym typeface="Arial"/>
              </a:rPr>
              <a:t>Submersible in water for up to 1m for </a:t>
            </a:r>
            <a:endParaRPr>
              <a:solidFill>
                <a:srgbClr val="FFFFFF"/>
              </a:solidFill>
            </a:endParaRPr>
          </a:p>
          <a:p>
            <a:pPr marL="0" marR="0" lvl="0" indent="0" algn="ctr" rtl="0">
              <a:spcBef>
                <a:spcPts val="0"/>
              </a:spcBef>
              <a:spcAft>
                <a:spcPts val="0"/>
              </a:spcAft>
              <a:buNone/>
            </a:pPr>
            <a:r>
              <a:rPr lang="en-GB" sz="700">
                <a:solidFill>
                  <a:srgbClr val="FFFFFF"/>
                </a:solidFill>
                <a:latin typeface="Arial"/>
                <a:ea typeface="Arial"/>
                <a:cs typeface="Arial"/>
                <a:sym typeface="Arial"/>
              </a:rPr>
              <a:t>30 minutes</a:t>
            </a:r>
            <a:endParaRPr sz="700">
              <a:solidFill>
                <a:srgbClr val="FFFFFF"/>
              </a:solidFill>
              <a:latin typeface="Arial"/>
              <a:ea typeface="Arial"/>
              <a:cs typeface="Arial"/>
              <a:sym typeface="Arial"/>
            </a:endParaRPr>
          </a:p>
        </p:txBody>
      </p:sp>
      <p:sp>
        <p:nvSpPr>
          <p:cNvPr id="219" name="Google Shape;219;p22"/>
          <p:cNvSpPr/>
          <p:nvPr/>
        </p:nvSpPr>
        <p:spPr>
          <a:xfrm>
            <a:off x="2966169" y="4380629"/>
            <a:ext cx="1002600" cy="6135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900" b="1" dirty="0" smtClean="0">
                <a:solidFill>
                  <a:srgbClr val="FFFFFF"/>
                </a:solidFill>
                <a:latin typeface="Arial"/>
                <a:ea typeface="Arial"/>
                <a:cs typeface="Arial"/>
                <a:sym typeface="Arial"/>
              </a:rPr>
              <a:t>Easy-to-</a:t>
            </a:r>
          </a:p>
          <a:p>
            <a:pPr marL="0" marR="0" lvl="0" indent="0" algn="ctr" rtl="0">
              <a:spcBef>
                <a:spcPts val="0"/>
              </a:spcBef>
              <a:spcAft>
                <a:spcPts val="0"/>
              </a:spcAft>
              <a:buNone/>
            </a:pPr>
            <a:r>
              <a:rPr lang="en-GB" sz="900" b="1" dirty="0" smtClean="0">
                <a:solidFill>
                  <a:srgbClr val="FFFFFF"/>
                </a:solidFill>
                <a:latin typeface="Arial"/>
                <a:ea typeface="Arial"/>
                <a:cs typeface="Arial"/>
                <a:sym typeface="Arial"/>
              </a:rPr>
              <a:t>Retrieve</a:t>
            </a:r>
            <a:endParaRPr dirty="0">
              <a:solidFill>
                <a:srgbClr val="FFFFFF"/>
              </a:solidFill>
            </a:endParaRPr>
          </a:p>
          <a:p>
            <a:pPr marL="0" marR="0" lvl="0" indent="0" algn="ctr" rtl="0">
              <a:spcBef>
                <a:spcPts val="0"/>
              </a:spcBef>
              <a:spcAft>
                <a:spcPts val="0"/>
              </a:spcAft>
              <a:buNone/>
            </a:pPr>
            <a:r>
              <a:rPr lang="en-GB" sz="700" dirty="0">
                <a:solidFill>
                  <a:srgbClr val="FFFFFF"/>
                </a:solidFill>
                <a:latin typeface="Arial"/>
                <a:ea typeface="Arial"/>
                <a:cs typeface="Arial"/>
                <a:sym typeface="Arial"/>
              </a:rPr>
              <a:t>Floats face up and features water activated torch light</a:t>
            </a:r>
            <a:endParaRPr sz="700" dirty="0">
              <a:solidFill>
                <a:srgbClr val="FFFFFF"/>
              </a:solidFill>
              <a:latin typeface="Arial"/>
              <a:ea typeface="Arial"/>
              <a:cs typeface="Arial"/>
              <a:sym typeface="Arial"/>
            </a:endParaRPr>
          </a:p>
        </p:txBody>
      </p:sp>
      <p:sp>
        <p:nvSpPr>
          <p:cNvPr id="220" name="Google Shape;220;p22"/>
          <p:cNvSpPr/>
          <p:nvPr/>
        </p:nvSpPr>
        <p:spPr>
          <a:xfrm>
            <a:off x="1995460" y="4375822"/>
            <a:ext cx="960900" cy="6135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900" b="1" dirty="0">
                <a:solidFill>
                  <a:srgbClr val="FFFFFF"/>
                </a:solidFill>
                <a:latin typeface="Arial"/>
                <a:ea typeface="Arial"/>
                <a:cs typeface="Arial"/>
                <a:sym typeface="Arial"/>
              </a:rPr>
              <a:t>Water-</a:t>
            </a:r>
            <a:r>
              <a:rPr lang="en-GB" sz="900" b="1" dirty="0">
                <a:solidFill>
                  <a:srgbClr val="FFFFFF"/>
                </a:solidFill>
              </a:rPr>
              <a:t>A</a:t>
            </a:r>
            <a:r>
              <a:rPr lang="en-GB" sz="900" b="1" dirty="0">
                <a:solidFill>
                  <a:srgbClr val="FFFFFF"/>
                </a:solidFill>
                <a:latin typeface="Arial"/>
                <a:ea typeface="Arial"/>
                <a:cs typeface="Arial"/>
                <a:sym typeface="Arial"/>
              </a:rPr>
              <a:t>ctivated T</a:t>
            </a:r>
            <a:r>
              <a:rPr lang="en-GB" sz="900" b="1" dirty="0">
                <a:solidFill>
                  <a:srgbClr val="FFFFFF"/>
                </a:solidFill>
              </a:rPr>
              <a:t>orch</a:t>
            </a:r>
            <a:endParaRPr dirty="0">
              <a:solidFill>
                <a:srgbClr val="FFFFFF"/>
              </a:solidFill>
            </a:endParaRPr>
          </a:p>
          <a:p>
            <a:pPr marL="0" marR="0" lvl="0" indent="0" algn="ctr" rtl="0">
              <a:spcBef>
                <a:spcPts val="0"/>
              </a:spcBef>
              <a:spcAft>
                <a:spcPts val="0"/>
              </a:spcAft>
              <a:buNone/>
            </a:pPr>
            <a:r>
              <a:rPr lang="en-GB" sz="700" dirty="0">
                <a:solidFill>
                  <a:srgbClr val="FFFFFF"/>
                </a:solidFill>
                <a:latin typeface="Arial"/>
                <a:ea typeface="Arial"/>
                <a:cs typeface="Arial"/>
                <a:sym typeface="Arial"/>
              </a:rPr>
              <a:t>Torch automatically </a:t>
            </a:r>
            <a:r>
              <a:rPr lang="en-GB" sz="700" dirty="0" smtClean="0">
                <a:solidFill>
                  <a:srgbClr val="FFFFFF"/>
                </a:solidFill>
              </a:rPr>
              <a:t>lights</a:t>
            </a:r>
            <a:r>
              <a:rPr lang="en-GB" sz="700" dirty="0" smtClean="0">
                <a:solidFill>
                  <a:srgbClr val="FFFFFF"/>
                </a:solidFill>
                <a:latin typeface="Arial"/>
                <a:ea typeface="Arial"/>
                <a:cs typeface="Arial"/>
                <a:sym typeface="Arial"/>
              </a:rPr>
              <a:t> on </a:t>
            </a:r>
            <a:r>
              <a:rPr lang="en-GB" sz="700" dirty="0">
                <a:solidFill>
                  <a:srgbClr val="FFFFFF"/>
                </a:solidFill>
                <a:latin typeface="Arial"/>
                <a:ea typeface="Arial"/>
                <a:cs typeface="Arial"/>
                <a:sym typeface="Arial"/>
              </a:rPr>
              <a:t>contact </a:t>
            </a:r>
            <a:endParaRPr lang="en-GB" sz="700" dirty="0" smtClean="0">
              <a:solidFill>
                <a:srgbClr val="FFFFFF"/>
              </a:solidFill>
              <a:latin typeface="Arial"/>
              <a:ea typeface="Arial"/>
              <a:cs typeface="Arial"/>
              <a:sym typeface="Arial"/>
            </a:endParaRPr>
          </a:p>
          <a:p>
            <a:pPr marL="0" marR="0" lvl="0" indent="0" algn="ctr" rtl="0">
              <a:spcBef>
                <a:spcPts val="0"/>
              </a:spcBef>
              <a:spcAft>
                <a:spcPts val="0"/>
              </a:spcAft>
              <a:buNone/>
            </a:pPr>
            <a:r>
              <a:rPr lang="en-GB" sz="700" dirty="0" smtClean="0">
                <a:solidFill>
                  <a:srgbClr val="FFFFFF"/>
                </a:solidFill>
                <a:latin typeface="Arial"/>
                <a:ea typeface="Arial"/>
                <a:cs typeface="Arial"/>
                <a:sym typeface="Arial"/>
              </a:rPr>
              <a:t>with </a:t>
            </a:r>
            <a:r>
              <a:rPr lang="en-GB" sz="700" dirty="0">
                <a:solidFill>
                  <a:srgbClr val="FFFFFF"/>
                </a:solidFill>
                <a:latin typeface="Arial"/>
                <a:ea typeface="Arial"/>
                <a:cs typeface="Arial"/>
                <a:sym typeface="Arial"/>
              </a:rPr>
              <a:t>water</a:t>
            </a:r>
            <a:endParaRPr sz="700" dirty="0">
              <a:solidFill>
                <a:srgbClr val="FFFFFF"/>
              </a:solidFill>
              <a:latin typeface="Arial"/>
              <a:ea typeface="Arial"/>
              <a:cs typeface="Arial"/>
              <a:sym typeface="Arial"/>
            </a:endParaRPr>
          </a:p>
        </p:txBody>
      </p:sp>
      <p:sp>
        <p:nvSpPr>
          <p:cNvPr id="221" name="Google Shape;221;p22"/>
          <p:cNvSpPr/>
          <p:nvPr/>
        </p:nvSpPr>
        <p:spPr>
          <a:xfrm>
            <a:off x="4001382" y="4381926"/>
            <a:ext cx="911100" cy="613500"/>
          </a:xfrm>
          <a:prstGeom prst="rect">
            <a:avLst/>
          </a:prstGeom>
          <a:noFill/>
          <a:ln>
            <a:noFill/>
          </a:ln>
        </p:spPr>
        <p:txBody>
          <a:bodyPr spcFirstLastPara="1" wrap="square" lIns="0" tIns="36000" rIns="0" bIns="36000" anchor="t" anchorCtr="0">
            <a:noAutofit/>
          </a:bodyPr>
          <a:lstStyle/>
          <a:p>
            <a:pPr marL="0" marR="0" lvl="0" indent="0" algn="ctr" rtl="0">
              <a:spcBef>
                <a:spcPts val="0"/>
              </a:spcBef>
              <a:spcAft>
                <a:spcPts val="0"/>
              </a:spcAft>
              <a:buNone/>
            </a:pPr>
            <a:r>
              <a:rPr lang="en-GB" sz="900" b="1">
                <a:solidFill>
                  <a:srgbClr val="FFFFFF"/>
                </a:solidFill>
                <a:latin typeface="Arial"/>
                <a:ea typeface="Arial"/>
                <a:cs typeface="Arial"/>
                <a:sym typeface="Arial"/>
              </a:rPr>
              <a:t>Whistle Belt Clips</a:t>
            </a:r>
            <a:endParaRPr>
              <a:solidFill>
                <a:srgbClr val="FFFFFF"/>
              </a:solidFill>
            </a:endParaRPr>
          </a:p>
          <a:p>
            <a:pPr marL="0" marR="0" lvl="0" indent="0" algn="ctr" rtl="0">
              <a:spcBef>
                <a:spcPts val="0"/>
              </a:spcBef>
              <a:spcAft>
                <a:spcPts val="0"/>
              </a:spcAft>
              <a:buNone/>
            </a:pPr>
            <a:r>
              <a:rPr lang="en-GB" sz="700">
                <a:solidFill>
                  <a:srgbClr val="FFFFFF"/>
                </a:solidFill>
                <a:latin typeface="Arial"/>
                <a:ea typeface="Arial"/>
                <a:cs typeface="Arial"/>
                <a:sym typeface="Arial"/>
              </a:rPr>
              <a:t>Help to attract </a:t>
            </a:r>
            <a:endParaRPr>
              <a:solidFill>
                <a:srgbClr val="FFFFFF"/>
              </a:solidFill>
            </a:endParaRPr>
          </a:p>
          <a:p>
            <a:pPr marL="0" marR="0" lvl="0" indent="0" algn="ctr" rtl="0">
              <a:spcBef>
                <a:spcPts val="0"/>
              </a:spcBef>
              <a:spcAft>
                <a:spcPts val="0"/>
              </a:spcAft>
              <a:buNone/>
            </a:pPr>
            <a:r>
              <a:rPr lang="en-GB" sz="700">
                <a:solidFill>
                  <a:srgbClr val="FFFFFF"/>
                </a:solidFill>
                <a:latin typeface="Arial"/>
                <a:ea typeface="Arial"/>
                <a:cs typeface="Arial"/>
                <a:sym typeface="Arial"/>
              </a:rPr>
              <a:t>attention from others when blown</a:t>
            </a:r>
            <a:endParaRPr>
              <a:solidFill>
                <a:srgbClr val="FFFFFF"/>
              </a:solidFill>
            </a:endParaRPr>
          </a:p>
        </p:txBody>
      </p:sp>
      <p:sp>
        <p:nvSpPr>
          <p:cNvPr id="222" name="Google Shape;222;p22"/>
          <p:cNvSpPr/>
          <p:nvPr/>
        </p:nvSpPr>
        <p:spPr>
          <a:xfrm>
            <a:off x="4995433" y="4392878"/>
            <a:ext cx="911100" cy="6135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900" b="1" dirty="0">
                <a:solidFill>
                  <a:srgbClr val="FFFFFF"/>
                </a:solidFill>
                <a:latin typeface="Arial"/>
                <a:ea typeface="Arial"/>
                <a:cs typeface="Arial"/>
                <a:sym typeface="Arial"/>
              </a:rPr>
              <a:t>Dual </a:t>
            </a:r>
            <a:endParaRPr lang="en-GB" sz="900" b="1" dirty="0" smtClean="0">
              <a:solidFill>
                <a:srgbClr val="FFFFFF"/>
              </a:solidFill>
              <a:latin typeface="Arial"/>
              <a:ea typeface="Arial"/>
              <a:cs typeface="Arial"/>
              <a:sym typeface="Arial"/>
            </a:endParaRPr>
          </a:p>
          <a:p>
            <a:pPr marL="0" marR="0" lvl="0" indent="0" algn="ctr" rtl="0">
              <a:spcBef>
                <a:spcPts val="0"/>
              </a:spcBef>
              <a:spcAft>
                <a:spcPts val="0"/>
              </a:spcAft>
              <a:buNone/>
            </a:pPr>
            <a:r>
              <a:rPr lang="en-GB" sz="900" b="1" dirty="0" smtClean="0">
                <a:solidFill>
                  <a:srgbClr val="FFFFFF"/>
                </a:solidFill>
                <a:latin typeface="Arial"/>
                <a:ea typeface="Arial"/>
                <a:cs typeface="Arial"/>
                <a:sym typeface="Arial"/>
              </a:rPr>
              <a:t>Power</a:t>
            </a:r>
            <a:endParaRPr dirty="0">
              <a:solidFill>
                <a:srgbClr val="FFFFFF"/>
              </a:solidFill>
            </a:endParaRPr>
          </a:p>
          <a:p>
            <a:pPr marL="0" marR="0" lvl="0" indent="0" algn="ctr" rtl="0">
              <a:spcBef>
                <a:spcPts val="0"/>
              </a:spcBef>
              <a:spcAft>
                <a:spcPts val="0"/>
              </a:spcAft>
              <a:buNone/>
            </a:pPr>
            <a:r>
              <a:rPr lang="en-GB" sz="700" dirty="0">
                <a:solidFill>
                  <a:srgbClr val="FFFFFF"/>
                </a:solidFill>
                <a:latin typeface="Arial"/>
                <a:ea typeface="Arial"/>
                <a:cs typeface="Arial"/>
                <a:sym typeface="Arial"/>
              </a:rPr>
              <a:t>Rechargeable </a:t>
            </a:r>
            <a:r>
              <a:rPr lang="en-GB" sz="700" dirty="0" err="1">
                <a:solidFill>
                  <a:srgbClr val="FFFFFF"/>
                </a:solidFill>
                <a:latin typeface="Arial"/>
                <a:ea typeface="Arial"/>
                <a:cs typeface="Arial"/>
                <a:sym typeface="Arial"/>
              </a:rPr>
              <a:t>NiMH</a:t>
            </a:r>
            <a:r>
              <a:rPr lang="en-GB" sz="700" dirty="0">
                <a:solidFill>
                  <a:srgbClr val="FFFFFF"/>
                </a:solidFill>
                <a:latin typeface="Arial"/>
                <a:ea typeface="Arial"/>
                <a:cs typeface="Arial"/>
                <a:sym typeface="Arial"/>
              </a:rPr>
              <a:t> batteries included, or </a:t>
            </a:r>
            <a:endParaRPr dirty="0">
              <a:solidFill>
                <a:srgbClr val="FFFFFF"/>
              </a:solidFill>
            </a:endParaRPr>
          </a:p>
          <a:p>
            <a:pPr marL="0" marR="0" lvl="0" indent="0" algn="ctr" rtl="0">
              <a:spcBef>
                <a:spcPts val="0"/>
              </a:spcBef>
              <a:spcAft>
                <a:spcPts val="0"/>
              </a:spcAft>
              <a:buNone/>
            </a:pPr>
            <a:r>
              <a:rPr lang="en-GB" sz="700" dirty="0">
                <a:solidFill>
                  <a:srgbClr val="FFFFFF"/>
                </a:solidFill>
                <a:latin typeface="Arial"/>
                <a:ea typeface="Arial"/>
                <a:cs typeface="Arial"/>
                <a:sym typeface="Arial"/>
              </a:rPr>
              <a:t>3 AA batteries</a:t>
            </a:r>
            <a:endParaRPr dirty="0">
              <a:solidFill>
                <a:srgbClr val="FFFFFF"/>
              </a:solidFill>
            </a:endParaRPr>
          </a:p>
        </p:txBody>
      </p:sp>
      <p:sp>
        <p:nvSpPr>
          <p:cNvPr id="223" name="Google Shape;223;p22"/>
          <p:cNvSpPr/>
          <p:nvPr/>
        </p:nvSpPr>
        <p:spPr>
          <a:xfrm>
            <a:off x="6005756" y="4392898"/>
            <a:ext cx="911100" cy="613500"/>
          </a:xfrm>
          <a:prstGeom prst="rect">
            <a:avLst/>
          </a:prstGeom>
          <a:noFill/>
          <a:ln>
            <a:noFill/>
          </a:ln>
        </p:spPr>
        <p:txBody>
          <a:bodyPr spcFirstLastPara="1" wrap="square" lIns="0" tIns="36000" rIns="0" bIns="36000" anchor="t" anchorCtr="0">
            <a:noAutofit/>
          </a:bodyPr>
          <a:lstStyle/>
          <a:p>
            <a:pPr marL="0" marR="0" lvl="0" indent="0" algn="ctr" rtl="0">
              <a:spcBef>
                <a:spcPts val="0"/>
              </a:spcBef>
              <a:spcAft>
                <a:spcPts val="0"/>
              </a:spcAft>
              <a:buNone/>
            </a:pPr>
            <a:r>
              <a:rPr lang="en-GB" sz="900" b="1" dirty="0">
                <a:solidFill>
                  <a:srgbClr val="FFFFFF"/>
                </a:solidFill>
                <a:latin typeface="Arial"/>
                <a:ea typeface="Arial"/>
                <a:cs typeface="Arial"/>
                <a:sym typeface="Arial"/>
              </a:rPr>
              <a:t>Micro USB Charg</a:t>
            </a:r>
            <a:r>
              <a:rPr lang="en-GB" sz="900" b="1" dirty="0">
                <a:solidFill>
                  <a:srgbClr val="FFFFFF"/>
                </a:solidFill>
              </a:rPr>
              <a:t>ing</a:t>
            </a:r>
            <a:endParaRPr dirty="0">
              <a:solidFill>
                <a:srgbClr val="FFFFFF"/>
              </a:solidFill>
            </a:endParaRPr>
          </a:p>
          <a:p>
            <a:pPr marL="0" marR="0" lvl="0" indent="0" algn="ctr" rtl="0">
              <a:spcBef>
                <a:spcPts val="0"/>
              </a:spcBef>
              <a:spcAft>
                <a:spcPts val="0"/>
              </a:spcAft>
              <a:buNone/>
            </a:pPr>
            <a:r>
              <a:rPr lang="en-GB" sz="700" dirty="0">
                <a:solidFill>
                  <a:srgbClr val="FFFFFF"/>
                </a:solidFill>
                <a:latin typeface="Arial"/>
                <a:ea typeface="Arial"/>
                <a:cs typeface="Arial"/>
                <a:sym typeface="Arial"/>
              </a:rPr>
              <a:t>Use </a:t>
            </a:r>
            <a:r>
              <a:rPr lang="en-GB" sz="700" dirty="0" smtClean="0">
                <a:solidFill>
                  <a:srgbClr val="FFFFFF"/>
                </a:solidFill>
                <a:latin typeface="Arial"/>
                <a:ea typeface="Arial"/>
                <a:cs typeface="Arial"/>
                <a:sym typeface="Arial"/>
              </a:rPr>
              <a:t>mains charger </a:t>
            </a:r>
            <a:r>
              <a:rPr lang="en-GB" sz="700" dirty="0">
                <a:solidFill>
                  <a:srgbClr val="FFFFFF"/>
                </a:solidFill>
                <a:latin typeface="Arial"/>
                <a:ea typeface="Arial"/>
                <a:cs typeface="Arial"/>
                <a:sym typeface="Arial"/>
              </a:rPr>
              <a:t>included or </a:t>
            </a:r>
            <a:r>
              <a:rPr lang="en-GB" sz="700" dirty="0" smtClean="0">
                <a:solidFill>
                  <a:srgbClr val="FFFFFF"/>
                </a:solidFill>
                <a:latin typeface="Arial"/>
                <a:ea typeface="Arial"/>
                <a:cs typeface="Arial"/>
                <a:sym typeface="Arial"/>
              </a:rPr>
              <a:t>any standard </a:t>
            </a:r>
            <a:r>
              <a:rPr lang="en-GB" sz="700" dirty="0">
                <a:solidFill>
                  <a:srgbClr val="FFFFFF"/>
                </a:solidFill>
                <a:latin typeface="Arial"/>
                <a:ea typeface="Arial"/>
                <a:cs typeface="Arial"/>
                <a:sym typeface="Arial"/>
              </a:rPr>
              <a:t>USB charger</a:t>
            </a:r>
            <a:endParaRPr dirty="0">
              <a:solidFill>
                <a:srgbClr val="FFFFFF"/>
              </a:solidFill>
            </a:endParaRPr>
          </a:p>
        </p:txBody>
      </p:sp>
      <p:sp>
        <p:nvSpPr>
          <p:cNvPr id="224" name="Google Shape;224;p22"/>
          <p:cNvSpPr/>
          <p:nvPr/>
        </p:nvSpPr>
        <p:spPr>
          <a:xfrm>
            <a:off x="6994163" y="4392888"/>
            <a:ext cx="911100" cy="6135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900" b="1" dirty="0" smtClean="0">
                <a:solidFill>
                  <a:srgbClr val="FFFFFF"/>
                </a:solidFill>
                <a:latin typeface="Arial"/>
                <a:ea typeface="Arial"/>
                <a:cs typeface="Arial"/>
                <a:sym typeface="Arial"/>
              </a:rPr>
              <a:t>PMR446 Compatible</a:t>
            </a:r>
            <a:endParaRPr dirty="0">
              <a:solidFill>
                <a:srgbClr val="FFFFFF"/>
              </a:solidFill>
            </a:endParaRPr>
          </a:p>
          <a:p>
            <a:pPr marL="0" marR="0" lvl="0" indent="0" algn="ctr" rtl="0">
              <a:spcBef>
                <a:spcPts val="0"/>
              </a:spcBef>
              <a:spcAft>
                <a:spcPts val="0"/>
              </a:spcAft>
              <a:buNone/>
            </a:pPr>
            <a:r>
              <a:rPr lang="en-GB" sz="700" dirty="0">
                <a:solidFill>
                  <a:srgbClr val="FFFFFF"/>
                </a:solidFill>
                <a:latin typeface="Arial"/>
                <a:ea typeface="Arial"/>
                <a:cs typeface="Arial"/>
                <a:sym typeface="Arial"/>
              </a:rPr>
              <a:t>Receives calls from</a:t>
            </a:r>
            <a:endParaRPr dirty="0">
              <a:solidFill>
                <a:srgbClr val="FFFFFF"/>
              </a:solidFill>
            </a:endParaRPr>
          </a:p>
          <a:p>
            <a:pPr marL="0" marR="0" lvl="0" indent="0" algn="ctr" rtl="0">
              <a:spcBef>
                <a:spcPts val="0"/>
              </a:spcBef>
              <a:spcAft>
                <a:spcPts val="0"/>
              </a:spcAft>
              <a:buNone/>
            </a:pPr>
            <a:r>
              <a:rPr lang="en-GB" sz="700" dirty="0">
                <a:solidFill>
                  <a:srgbClr val="FFFFFF"/>
                </a:solidFill>
                <a:latin typeface="Arial"/>
                <a:ea typeface="Arial"/>
                <a:cs typeface="Arial"/>
                <a:sym typeface="Arial"/>
              </a:rPr>
              <a:t>all PMR446 </a:t>
            </a:r>
            <a:endParaRPr dirty="0">
              <a:solidFill>
                <a:srgbClr val="FFFFFF"/>
              </a:solidFill>
            </a:endParaRPr>
          </a:p>
          <a:p>
            <a:pPr marL="0" marR="0" lvl="0" indent="0" algn="ctr" rtl="0">
              <a:spcBef>
                <a:spcPts val="0"/>
              </a:spcBef>
              <a:spcAft>
                <a:spcPts val="0"/>
              </a:spcAft>
              <a:buNone/>
            </a:pPr>
            <a:r>
              <a:rPr lang="en-GB" sz="700" dirty="0">
                <a:solidFill>
                  <a:srgbClr val="FFFFFF"/>
                </a:solidFill>
                <a:latin typeface="Arial"/>
                <a:ea typeface="Arial"/>
                <a:cs typeface="Arial"/>
                <a:sym typeface="Arial"/>
              </a:rPr>
              <a:t>two-way radios</a:t>
            </a:r>
            <a:endParaRPr sz="700" dirty="0">
              <a:solidFill>
                <a:srgbClr val="FFFFFF"/>
              </a:solidFill>
              <a:latin typeface="Arial"/>
              <a:ea typeface="Arial"/>
              <a:cs typeface="Arial"/>
              <a:sym typeface="Arial"/>
            </a:endParaRPr>
          </a:p>
        </p:txBody>
      </p:sp>
      <p:cxnSp>
        <p:nvCxnSpPr>
          <p:cNvPr id="225" name="Google Shape;225;p22"/>
          <p:cNvCxnSpPr/>
          <p:nvPr/>
        </p:nvCxnSpPr>
        <p:spPr>
          <a:xfrm>
            <a:off x="1962210" y="3624611"/>
            <a:ext cx="0" cy="1440000"/>
          </a:xfrm>
          <a:prstGeom prst="straightConnector1">
            <a:avLst/>
          </a:prstGeom>
          <a:noFill/>
          <a:ln w="9525" cap="flat" cmpd="sng">
            <a:solidFill>
              <a:srgbClr val="FFFFFF"/>
            </a:solidFill>
            <a:prstDash val="solid"/>
            <a:round/>
            <a:headEnd type="none" w="sm" len="sm"/>
            <a:tailEnd type="none" w="sm" len="sm"/>
          </a:ln>
        </p:spPr>
      </p:cxnSp>
      <p:pic>
        <p:nvPicPr>
          <p:cNvPr id="226" name="Google Shape;226;p22"/>
          <p:cNvPicPr preferRelativeResize="0"/>
          <p:nvPr/>
        </p:nvPicPr>
        <p:blipFill>
          <a:blip r:embed="rId3" cstate="screen">
            <a:alphaModFix/>
          </a:blip>
          <a:stretch>
            <a:fillRect/>
          </a:stretch>
        </p:blipFill>
        <p:spPr>
          <a:xfrm>
            <a:off x="6152498" y="3657313"/>
            <a:ext cx="613499" cy="613499"/>
          </a:xfrm>
          <a:prstGeom prst="rect">
            <a:avLst/>
          </a:prstGeom>
          <a:noFill/>
          <a:ln>
            <a:noFill/>
          </a:ln>
        </p:spPr>
      </p:pic>
      <p:pic>
        <p:nvPicPr>
          <p:cNvPr id="227" name="Google Shape;227;p22"/>
          <p:cNvPicPr preferRelativeResize="0"/>
          <p:nvPr/>
        </p:nvPicPr>
        <p:blipFill>
          <a:blip r:embed="rId4" cstate="screen">
            <a:alphaModFix/>
          </a:blip>
          <a:stretch>
            <a:fillRect/>
          </a:stretch>
        </p:blipFill>
        <p:spPr>
          <a:xfrm>
            <a:off x="3152331" y="3657313"/>
            <a:ext cx="613499" cy="613499"/>
          </a:xfrm>
          <a:prstGeom prst="rect">
            <a:avLst/>
          </a:prstGeom>
          <a:noFill/>
          <a:ln>
            <a:noFill/>
          </a:ln>
        </p:spPr>
      </p:pic>
      <p:pic>
        <p:nvPicPr>
          <p:cNvPr id="228" name="Google Shape;228;p22"/>
          <p:cNvPicPr preferRelativeResize="0"/>
          <p:nvPr/>
        </p:nvPicPr>
        <p:blipFill>
          <a:blip r:embed="rId5" cstate="screen">
            <a:alphaModFix/>
          </a:blip>
          <a:stretch>
            <a:fillRect/>
          </a:stretch>
        </p:blipFill>
        <p:spPr>
          <a:xfrm>
            <a:off x="1153036" y="3657315"/>
            <a:ext cx="613519" cy="613499"/>
          </a:xfrm>
          <a:prstGeom prst="rect">
            <a:avLst/>
          </a:prstGeom>
          <a:noFill/>
          <a:ln>
            <a:noFill/>
          </a:ln>
        </p:spPr>
      </p:pic>
      <p:pic>
        <p:nvPicPr>
          <p:cNvPr id="229" name="Google Shape;229;p22"/>
          <p:cNvPicPr preferRelativeResize="0"/>
          <p:nvPr/>
        </p:nvPicPr>
        <p:blipFill>
          <a:blip r:embed="rId6" cstate="screen">
            <a:alphaModFix/>
          </a:blip>
          <a:stretch>
            <a:fillRect/>
          </a:stretch>
        </p:blipFill>
        <p:spPr>
          <a:xfrm>
            <a:off x="7153312" y="3657311"/>
            <a:ext cx="613499" cy="613499"/>
          </a:xfrm>
          <a:prstGeom prst="rect">
            <a:avLst/>
          </a:prstGeom>
          <a:noFill/>
          <a:ln>
            <a:noFill/>
          </a:ln>
        </p:spPr>
      </p:pic>
      <p:pic>
        <p:nvPicPr>
          <p:cNvPr id="230" name="Google Shape;230;p22"/>
          <p:cNvPicPr preferRelativeResize="0"/>
          <p:nvPr/>
        </p:nvPicPr>
        <p:blipFill>
          <a:blip r:embed="rId7" cstate="screen">
            <a:alphaModFix/>
          </a:blip>
          <a:stretch>
            <a:fillRect/>
          </a:stretch>
        </p:blipFill>
        <p:spPr>
          <a:xfrm>
            <a:off x="2155749" y="3657315"/>
            <a:ext cx="613499" cy="613499"/>
          </a:xfrm>
          <a:prstGeom prst="rect">
            <a:avLst/>
          </a:prstGeom>
          <a:noFill/>
          <a:ln>
            <a:noFill/>
          </a:ln>
        </p:spPr>
      </p:pic>
      <p:grpSp>
        <p:nvGrpSpPr>
          <p:cNvPr id="231" name="Google Shape;231;p22"/>
          <p:cNvGrpSpPr/>
          <p:nvPr/>
        </p:nvGrpSpPr>
        <p:grpSpPr>
          <a:xfrm>
            <a:off x="4145697" y="3657311"/>
            <a:ext cx="613500" cy="613500"/>
            <a:chOff x="4831804" y="2694548"/>
            <a:chExt cx="613500" cy="613500"/>
          </a:xfrm>
        </p:grpSpPr>
        <p:sp>
          <p:nvSpPr>
            <p:cNvPr id="232" name="Google Shape;232;p22"/>
            <p:cNvSpPr/>
            <p:nvPr/>
          </p:nvSpPr>
          <p:spPr>
            <a:xfrm>
              <a:off x="4831804" y="2694548"/>
              <a:ext cx="613500" cy="61350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 name="Google Shape;233;p22" descr="Talkabout T92 T600 T605 T603 Belt Clip Back Studio 3.png"/>
            <p:cNvPicPr preferRelativeResize="0"/>
            <p:nvPr/>
          </p:nvPicPr>
          <p:blipFill rotWithShape="1">
            <a:blip r:embed="rId8" cstate="screen">
              <a:alphaModFix/>
            </a:blip>
            <a:srcRect/>
            <a:stretch/>
          </p:blipFill>
          <p:spPr>
            <a:xfrm>
              <a:off x="5155525" y="2797900"/>
              <a:ext cx="141037" cy="406800"/>
            </a:xfrm>
            <a:prstGeom prst="rect">
              <a:avLst/>
            </a:prstGeom>
            <a:noFill/>
            <a:ln>
              <a:noFill/>
            </a:ln>
          </p:spPr>
        </p:pic>
        <p:pic>
          <p:nvPicPr>
            <p:cNvPr id="234" name="Google Shape;234;p22" descr="Talkabout T92 T600 T605 T603 Belt Clip Back Studio 3.png"/>
            <p:cNvPicPr preferRelativeResize="0"/>
            <p:nvPr/>
          </p:nvPicPr>
          <p:blipFill rotWithShape="1">
            <a:blip r:embed="rId8" cstate="screen">
              <a:alphaModFix/>
            </a:blip>
            <a:srcRect/>
            <a:stretch/>
          </p:blipFill>
          <p:spPr>
            <a:xfrm>
              <a:off x="4980525" y="2797900"/>
              <a:ext cx="141037" cy="406800"/>
            </a:xfrm>
            <a:prstGeom prst="rect">
              <a:avLst/>
            </a:prstGeom>
            <a:noFill/>
            <a:ln>
              <a:noFill/>
            </a:ln>
          </p:spPr>
        </p:pic>
      </p:grpSp>
      <p:grpSp>
        <p:nvGrpSpPr>
          <p:cNvPr id="235" name="Google Shape;235;p22"/>
          <p:cNvGrpSpPr/>
          <p:nvPr/>
        </p:nvGrpSpPr>
        <p:grpSpPr>
          <a:xfrm>
            <a:off x="5151657" y="3657311"/>
            <a:ext cx="613507" cy="613507"/>
            <a:chOff x="8193150" y="1262472"/>
            <a:chExt cx="764400" cy="764400"/>
          </a:xfrm>
        </p:grpSpPr>
        <p:pic>
          <p:nvPicPr>
            <p:cNvPr id="236" name="Google Shape;236;p22" descr="T92_Icon_Dual_Power_Text_330.png"/>
            <p:cNvPicPr preferRelativeResize="0"/>
            <p:nvPr/>
          </p:nvPicPr>
          <p:blipFill rotWithShape="1">
            <a:blip r:embed="rId9" cstate="screen">
              <a:alphaModFix/>
            </a:blip>
            <a:srcRect/>
            <a:stretch/>
          </p:blipFill>
          <p:spPr>
            <a:xfrm>
              <a:off x="8272575" y="1321300"/>
              <a:ext cx="574900" cy="626350"/>
            </a:xfrm>
            <a:prstGeom prst="rect">
              <a:avLst/>
            </a:prstGeom>
            <a:noFill/>
            <a:ln>
              <a:noFill/>
            </a:ln>
          </p:spPr>
        </p:pic>
        <p:sp>
          <p:nvSpPr>
            <p:cNvPr id="237" name="Google Shape;237;p22"/>
            <p:cNvSpPr/>
            <p:nvPr/>
          </p:nvSpPr>
          <p:spPr>
            <a:xfrm>
              <a:off x="8193150" y="1262472"/>
              <a:ext cx="764400" cy="76440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22"/>
          <p:cNvSpPr/>
          <p:nvPr/>
        </p:nvSpPr>
        <p:spPr>
          <a:xfrm>
            <a:off x="7986996" y="4380623"/>
            <a:ext cx="911100" cy="613500"/>
          </a:xfrm>
          <a:prstGeom prst="rect">
            <a:avLst/>
          </a:prstGeom>
          <a:noFill/>
          <a:ln>
            <a:noFill/>
          </a:ln>
        </p:spPr>
        <p:txBody>
          <a:bodyPr spcFirstLastPara="1" wrap="square" lIns="36000" tIns="36000" rIns="36000" bIns="36000" anchor="t" anchorCtr="0">
            <a:noAutofit/>
          </a:bodyPr>
          <a:lstStyle/>
          <a:p>
            <a:pPr marL="0" marR="0" lvl="0" indent="0" algn="ctr" rtl="0">
              <a:spcBef>
                <a:spcPts val="0"/>
              </a:spcBef>
              <a:spcAft>
                <a:spcPts val="0"/>
              </a:spcAft>
              <a:buNone/>
            </a:pPr>
            <a:r>
              <a:rPr lang="en-GB" sz="900" b="1" dirty="0" err="1" smtClean="0">
                <a:solidFill>
                  <a:srgbClr val="FFFFFF"/>
                </a:solidFill>
                <a:latin typeface="Arial"/>
                <a:ea typeface="Arial"/>
                <a:cs typeface="Arial"/>
                <a:sym typeface="Arial"/>
              </a:rPr>
              <a:t>iVOX</a:t>
            </a:r>
            <a:endParaRPr lang="en-GB" sz="900" b="1" dirty="0" smtClean="0">
              <a:solidFill>
                <a:srgbClr val="FFFFFF"/>
              </a:solidFill>
              <a:latin typeface="Arial"/>
              <a:ea typeface="Arial"/>
              <a:cs typeface="Arial"/>
              <a:sym typeface="Arial"/>
            </a:endParaRPr>
          </a:p>
          <a:p>
            <a:pPr marL="0" marR="0" lvl="0" indent="0" algn="ctr" rtl="0">
              <a:spcBef>
                <a:spcPts val="0"/>
              </a:spcBef>
              <a:spcAft>
                <a:spcPts val="0"/>
              </a:spcAft>
              <a:buNone/>
            </a:pPr>
            <a:r>
              <a:rPr lang="en-GB" sz="900" b="1" dirty="0" smtClean="0">
                <a:solidFill>
                  <a:srgbClr val="FFFFFF"/>
                </a:solidFill>
                <a:latin typeface="Arial"/>
                <a:ea typeface="Arial"/>
                <a:cs typeface="Arial"/>
                <a:sym typeface="Arial"/>
              </a:rPr>
              <a:t>/</a:t>
            </a:r>
            <a:r>
              <a:rPr lang="en-GB" sz="900" b="1" dirty="0" err="1" smtClean="0">
                <a:solidFill>
                  <a:srgbClr val="FFFFFF"/>
                </a:solidFill>
                <a:latin typeface="Arial"/>
                <a:ea typeface="Arial"/>
                <a:cs typeface="Arial"/>
                <a:sym typeface="Arial"/>
              </a:rPr>
              <a:t>VOX</a:t>
            </a:r>
            <a:endParaRPr sz="900" baseline="30000" dirty="0">
              <a:solidFill>
                <a:srgbClr val="FFFFFF"/>
              </a:solidFill>
              <a:latin typeface="Arial"/>
              <a:ea typeface="Arial"/>
              <a:cs typeface="Arial"/>
              <a:sym typeface="Arial"/>
            </a:endParaRPr>
          </a:p>
          <a:p>
            <a:pPr marL="0" marR="0" lvl="0" indent="0" algn="ctr" rtl="0">
              <a:spcBef>
                <a:spcPts val="0"/>
              </a:spcBef>
              <a:spcAft>
                <a:spcPts val="0"/>
              </a:spcAft>
              <a:buNone/>
            </a:pPr>
            <a:r>
              <a:rPr lang="en-GB" sz="700" dirty="0">
                <a:solidFill>
                  <a:srgbClr val="FFFFFF"/>
                </a:solidFill>
                <a:latin typeface="Arial"/>
                <a:ea typeface="Arial"/>
                <a:cs typeface="Arial"/>
                <a:sym typeface="Arial"/>
              </a:rPr>
              <a:t>Hands free operation with or without accessories</a:t>
            </a:r>
            <a:endParaRPr sz="700" dirty="0">
              <a:solidFill>
                <a:srgbClr val="FFFFFF"/>
              </a:solidFill>
              <a:latin typeface="Arial"/>
              <a:ea typeface="Arial"/>
              <a:cs typeface="Arial"/>
              <a:sym typeface="Arial"/>
            </a:endParaRPr>
          </a:p>
        </p:txBody>
      </p:sp>
      <p:grpSp>
        <p:nvGrpSpPr>
          <p:cNvPr id="239" name="Google Shape;239;p22"/>
          <p:cNvGrpSpPr/>
          <p:nvPr/>
        </p:nvGrpSpPr>
        <p:grpSpPr>
          <a:xfrm>
            <a:off x="8017090" y="3651195"/>
            <a:ext cx="854425" cy="613500"/>
            <a:chOff x="3658801" y="2648423"/>
            <a:chExt cx="854425" cy="613500"/>
          </a:xfrm>
        </p:grpSpPr>
        <p:sp>
          <p:nvSpPr>
            <p:cNvPr id="240" name="Google Shape;240;p22"/>
            <p:cNvSpPr/>
            <p:nvPr/>
          </p:nvSpPr>
          <p:spPr>
            <a:xfrm>
              <a:off x="3787229" y="2648423"/>
              <a:ext cx="613500" cy="613500"/>
            </a:xfrm>
            <a:prstGeom prst="ellipse">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1" name="Google Shape;241;p22" descr="T92_Icon_iVOX_VOX_Text_330.png"/>
            <p:cNvPicPr preferRelativeResize="0"/>
            <p:nvPr/>
          </p:nvPicPr>
          <p:blipFill rotWithShape="1">
            <a:blip r:embed="rId10" cstate="screen">
              <a:alphaModFix/>
            </a:blip>
            <a:srcRect/>
            <a:stretch/>
          </p:blipFill>
          <p:spPr>
            <a:xfrm>
              <a:off x="3658801" y="2731821"/>
              <a:ext cx="854425" cy="446705"/>
            </a:xfrm>
            <a:prstGeom prst="rect">
              <a:avLst/>
            </a:prstGeom>
            <a:noFill/>
            <a:ln>
              <a:noFill/>
            </a:ln>
          </p:spPr>
        </p:pic>
      </p:grpSp>
      <p:sp>
        <p:nvSpPr>
          <p:cNvPr id="41" name="Google Shape;88;p15"/>
          <p:cNvSpPr txBox="1">
            <a:spLocks/>
          </p:cNvSpPr>
          <p:nvPr/>
        </p:nvSpPr>
        <p:spPr>
          <a:xfrm>
            <a:off x="3091311" y="355110"/>
            <a:ext cx="5284593" cy="532800"/>
          </a:xfrm>
          <a:prstGeom prst="rect">
            <a:avLst/>
          </a:prstGeom>
          <a:noFill/>
          <a:ln>
            <a:noFill/>
          </a:ln>
        </p:spPr>
        <p:txBody>
          <a:bodyPr spcFirstLastPara="1" wrap="square" lIns="91425" tIns="91425" rIns="91425" bIns="91425" anchor="ctr" anchorCtr="0">
            <a:noAutofit/>
          </a:bodyPr>
          <a:lstStyle/>
          <a:p>
            <a:pPr lvl="0">
              <a:buSzPts val="1400"/>
            </a:pPr>
            <a:r>
              <a:rPr lang="en-GB" sz="3600" b="1" dirty="0" smtClean="0">
                <a:solidFill>
                  <a:srgbClr val="FFF430"/>
                </a:solidFill>
              </a:rPr>
              <a:t>FEATURES</a:t>
            </a:r>
            <a:endParaRPr kumimoji="0" lang="en-GB" sz="3600" b="1" i="0" u="none" strike="noStrike" kern="0" cap="none" spc="0" normalizeH="0" baseline="0" noProof="0" dirty="0">
              <a:ln>
                <a:noFill/>
              </a:ln>
              <a:solidFill>
                <a:srgbClr val="FFF430"/>
              </a:solidFill>
              <a:effectLst/>
              <a:uLnTx/>
              <a:uFillTx/>
              <a:latin typeface="Arial"/>
              <a:ea typeface="Arial"/>
              <a:cs typeface="Arial"/>
              <a:sym typeface="Arial"/>
            </a:endParaRPr>
          </a:p>
        </p:txBody>
      </p:sp>
      <p:pic>
        <p:nvPicPr>
          <p:cNvPr id="42" name="Google Shape;90;p15"/>
          <p:cNvPicPr preferRelativeResize="0"/>
          <p:nvPr/>
        </p:nvPicPr>
        <p:blipFill rotWithShape="1">
          <a:blip r:embed="rId11" cstate="screen">
            <a:alphaModFix/>
          </a:blip>
          <a:srcRect/>
          <a:stretch/>
        </p:blipFill>
        <p:spPr>
          <a:xfrm>
            <a:off x="878975" y="382686"/>
            <a:ext cx="1936675" cy="532656"/>
          </a:xfrm>
          <a:prstGeom prst="rect">
            <a:avLst/>
          </a:prstGeom>
          <a:noFill/>
          <a:ln>
            <a:noFill/>
          </a:ln>
        </p:spPr>
      </p:pic>
      <p:cxnSp>
        <p:nvCxnSpPr>
          <p:cNvPr id="43" name="Straight Connector 42"/>
          <p:cNvCxnSpPr/>
          <p:nvPr/>
        </p:nvCxnSpPr>
        <p:spPr>
          <a:xfrm>
            <a:off x="2990755" y="397014"/>
            <a:ext cx="0" cy="504000"/>
          </a:xfrm>
          <a:prstGeom prst="line">
            <a:avLst/>
          </a:prstGeom>
          <a:ln w="38100">
            <a:solidFill>
              <a:srgbClr val="FFF43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Section divider">
  <a:themeElements>
    <a:clrScheme name="Section divider 16">
      <a:dk1>
        <a:srgbClr val="000000"/>
      </a:dk1>
      <a:lt1>
        <a:srgbClr val="FFFFFF"/>
      </a:lt1>
      <a:dk2>
        <a:srgbClr val="E99818"/>
      </a:dk2>
      <a:lt2>
        <a:srgbClr val="767561"/>
      </a:lt2>
      <a:accent1>
        <a:srgbClr val="999387"/>
      </a:accent1>
      <a:accent2>
        <a:srgbClr val="9FA615"/>
      </a:accent2>
      <a:accent3>
        <a:srgbClr val="FFFFFF"/>
      </a:accent3>
      <a:accent4>
        <a:srgbClr val="000000"/>
      </a:accent4>
      <a:accent5>
        <a:srgbClr val="CAC8C3"/>
      </a:accent5>
      <a:accent6>
        <a:srgbClr val="909612"/>
      </a:accent6>
      <a:hlink>
        <a:srgbClr val="FFFF4E"/>
      </a:hlink>
      <a:folHlink>
        <a:srgbClr val="9BC5C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TotalTime>
  <Words>1075</Words>
  <Application>Microsoft Office PowerPoint</Application>
  <PresentationFormat>On-screen Show (16:9)</PresentationFormat>
  <Paragraphs>213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Section divider</vt:lpstr>
      <vt:lpstr>Slide 1</vt:lpstr>
      <vt:lpstr>INTRODUCTION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Sean Fitzgerald</dc:creator>
  <cp:lastModifiedBy>HDQ463</cp:lastModifiedBy>
  <cp:revision>76</cp:revision>
  <dcterms:modified xsi:type="dcterms:W3CDTF">2018-12-05T12:00:49Z</dcterms:modified>
</cp:coreProperties>
</file>